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93"/>
  </p:notesMasterIdLst>
  <p:sldIdLst>
    <p:sldId id="386" r:id="rId5"/>
    <p:sldId id="387" r:id="rId6"/>
    <p:sldId id="258" r:id="rId7"/>
    <p:sldId id="388" r:id="rId8"/>
    <p:sldId id="257" r:id="rId9"/>
    <p:sldId id="259" r:id="rId10"/>
    <p:sldId id="348" r:id="rId11"/>
    <p:sldId id="336" r:id="rId12"/>
    <p:sldId id="337" r:id="rId13"/>
    <p:sldId id="338" r:id="rId14"/>
    <p:sldId id="274" r:id="rId15"/>
    <p:sldId id="267" r:id="rId16"/>
    <p:sldId id="344" r:id="rId17"/>
    <p:sldId id="328" r:id="rId18"/>
    <p:sldId id="329" r:id="rId19"/>
    <p:sldId id="330" r:id="rId20"/>
    <p:sldId id="270" r:id="rId21"/>
    <p:sldId id="271" r:id="rId22"/>
    <p:sldId id="272" r:id="rId23"/>
    <p:sldId id="276" r:id="rId24"/>
    <p:sldId id="331" r:id="rId25"/>
    <p:sldId id="280" r:id="rId26"/>
    <p:sldId id="275" r:id="rId27"/>
    <p:sldId id="277" r:id="rId28"/>
    <p:sldId id="332" r:id="rId29"/>
    <p:sldId id="341" r:id="rId30"/>
    <p:sldId id="265" r:id="rId31"/>
    <p:sldId id="278" r:id="rId32"/>
    <p:sldId id="291" r:id="rId33"/>
    <p:sldId id="281" r:id="rId34"/>
    <p:sldId id="349" r:id="rId35"/>
    <p:sldId id="342" r:id="rId36"/>
    <p:sldId id="279" r:id="rId37"/>
    <p:sldId id="282" r:id="rId38"/>
    <p:sldId id="283" r:id="rId39"/>
    <p:sldId id="343" r:id="rId40"/>
    <p:sldId id="287" r:id="rId41"/>
    <p:sldId id="288" r:id="rId42"/>
    <p:sldId id="297" r:id="rId43"/>
    <p:sldId id="339" r:id="rId44"/>
    <p:sldId id="340" r:id="rId45"/>
    <p:sldId id="389"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284" r:id="rId59"/>
    <p:sldId id="346" r:id="rId60"/>
    <p:sldId id="351" r:id="rId61"/>
    <p:sldId id="347" r:id="rId62"/>
    <p:sldId id="334" r:id="rId63"/>
    <p:sldId id="370" r:id="rId64"/>
    <p:sldId id="303" r:id="rId65"/>
    <p:sldId id="324" r:id="rId66"/>
    <p:sldId id="327" r:id="rId67"/>
    <p:sldId id="304" r:id="rId68"/>
    <p:sldId id="325" r:id="rId69"/>
    <p:sldId id="326" r:id="rId70"/>
    <p:sldId id="333" r:id="rId71"/>
    <p:sldId id="357" r:id="rId72"/>
    <p:sldId id="299" r:id="rId73"/>
    <p:sldId id="300" r:id="rId74"/>
    <p:sldId id="301" r:id="rId75"/>
    <p:sldId id="302" r:id="rId76"/>
    <p:sldId id="358" r:id="rId77"/>
    <p:sldId id="359" r:id="rId78"/>
    <p:sldId id="369" r:id="rId79"/>
    <p:sldId id="355" r:id="rId80"/>
    <p:sldId id="356" r:id="rId81"/>
    <p:sldId id="289" r:id="rId82"/>
    <p:sldId id="295" r:id="rId83"/>
    <p:sldId id="321" r:id="rId84"/>
    <p:sldId id="322" r:id="rId85"/>
    <p:sldId id="323" r:id="rId86"/>
    <p:sldId id="296" r:id="rId87"/>
    <p:sldId id="317" r:id="rId88"/>
    <p:sldId id="335" r:id="rId89"/>
    <p:sldId id="371" r:id="rId90"/>
    <p:sldId id="372" r:id="rId91"/>
    <p:sldId id="373"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66327-9563-45B4-86B5-A8840D007CE6}" v="7" dt="2023-02-14T08:49:39.8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77861" autoAdjust="0"/>
  </p:normalViewPr>
  <p:slideViewPr>
    <p:cSldViewPr snapToGrid="0">
      <p:cViewPr varScale="1">
        <p:scale>
          <a:sx n="50" d="100"/>
          <a:sy n="50" d="100"/>
        </p:scale>
        <p:origin x="564" y="32"/>
      </p:cViewPr>
      <p:guideLst/>
    </p:cSldViewPr>
  </p:slideViewPr>
  <p:notesTextViewPr>
    <p:cViewPr>
      <p:scale>
        <a:sx n="1" d="1"/>
        <a:sy n="1" d="1"/>
      </p:scale>
      <p:origin x="0" y="0"/>
    </p:cViewPr>
  </p:notesTextViewPr>
  <p:sorterViewPr>
    <p:cViewPr varScale="1">
      <p:scale>
        <a:sx n="1" d="1"/>
        <a:sy n="1" d="1"/>
      </p:scale>
      <p:origin x="0" y="-17874"/>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e Bosman - Bannink" userId="4a824095-c99e-4397-b98c-ef710206c2cb" providerId="ADAL" clId="{F7666327-9563-45B4-86B5-A8840D007CE6}"/>
    <pc:docChg chg="custSel addSld delSld modSld sldOrd">
      <pc:chgData name="Henrike Bosman - Bannink" userId="4a824095-c99e-4397-b98c-ef710206c2cb" providerId="ADAL" clId="{F7666327-9563-45B4-86B5-A8840D007CE6}" dt="2023-02-14T10:45:40.210" v="949" actId="20577"/>
      <pc:docMkLst>
        <pc:docMk/>
      </pc:docMkLst>
      <pc:sldChg chg="del">
        <pc:chgData name="Henrike Bosman - Bannink" userId="4a824095-c99e-4397-b98c-ef710206c2cb" providerId="ADAL" clId="{F7666327-9563-45B4-86B5-A8840D007CE6}" dt="2023-02-09T10:52:53.488" v="0" actId="2696"/>
        <pc:sldMkLst>
          <pc:docMk/>
          <pc:sldMk cId="2832463279" sldId="256"/>
        </pc:sldMkLst>
      </pc:sldChg>
      <pc:sldChg chg="modSp mod">
        <pc:chgData name="Henrike Bosman - Bannink" userId="4a824095-c99e-4397-b98c-ef710206c2cb" providerId="ADAL" clId="{F7666327-9563-45B4-86B5-A8840D007CE6}" dt="2023-02-09T10:53:27.102" v="19" actId="27636"/>
        <pc:sldMkLst>
          <pc:docMk/>
          <pc:sldMk cId="2410132149" sldId="257"/>
        </pc:sldMkLst>
        <pc:spChg chg="mod">
          <ac:chgData name="Henrike Bosman - Bannink" userId="4a824095-c99e-4397-b98c-ef710206c2cb" providerId="ADAL" clId="{F7666327-9563-45B4-86B5-A8840D007CE6}" dt="2023-02-09T10:53:26.829" v="18"/>
          <ac:spMkLst>
            <pc:docMk/>
            <pc:sldMk cId="2410132149" sldId="257"/>
            <ac:spMk id="2" creationId="{D3B7FAED-B485-478E-98B0-D581D68FE7A4}"/>
          </ac:spMkLst>
        </pc:spChg>
        <pc:spChg chg="mod">
          <ac:chgData name="Henrike Bosman - Bannink" userId="4a824095-c99e-4397-b98c-ef710206c2cb" providerId="ADAL" clId="{F7666327-9563-45B4-86B5-A8840D007CE6}" dt="2023-02-09T10:53:27.102" v="19" actId="27636"/>
          <ac:spMkLst>
            <pc:docMk/>
            <pc:sldMk cId="2410132149" sldId="257"/>
            <ac:spMk id="3" creationId="{19411140-F019-4A59-8EC6-421E69F50E84}"/>
          </ac:spMkLst>
        </pc:spChg>
      </pc:sldChg>
      <pc:sldChg chg="modSp mod modShow">
        <pc:chgData name="Henrike Bosman - Bannink" userId="4a824095-c99e-4397-b98c-ef710206c2cb" providerId="ADAL" clId="{F7666327-9563-45B4-86B5-A8840D007CE6}" dt="2023-02-14T08:49:05.327" v="883" actId="729"/>
        <pc:sldMkLst>
          <pc:docMk/>
          <pc:sldMk cId="1950155767" sldId="258"/>
        </pc:sldMkLst>
        <pc:spChg chg="mod">
          <ac:chgData name="Henrike Bosman - Bannink" userId="4a824095-c99e-4397-b98c-ef710206c2cb" providerId="ADAL" clId="{F7666327-9563-45B4-86B5-A8840D007CE6}" dt="2023-02-09T10:53:26.829" v="18"/>
          <ac:spMkLst>
            <pc:docMk/>
            <pc:sldMk cId="1950155767" sldId="258"/>
            <ac:spMk id="2" creationId="{9BFC839E-42E5-417C-9292-F44D2ECEB4CE}"/>
          </ac:spMkLst>
        </pc:spChg>
        <pc:spChg chg="mod">
          <ac:chgData name="Henrike Bosman - Bannink" userId="4a824095-c99e-4397-b98c-ef710206c2cb" providerId="ADAL" clId="{F7666327-9563-45B4-86B5-A8840D007CE6}" dt="2023-02-09T10:53:26.829" v="18"/>
          <ac:spMkLst>
            <pc:docMk/>
            <pc:sldMk cId="1950155767" sldId="258"/>
            <ac:spMk id="3" creationId="{3636A4A4-6B98-4F0D-BB2E-098758C5B5EE}"/>
          </ac:spMkLst>
        </pc:spChg>
      </pc:sldChg>
      <pc:sldChg chg="modSp">
        <pc:chgData name="Henrike Bosman - Bannink" userId="4a824095-c99e-4397-b98c-ef710206c2cb" providerId="ADAL" clId="{F7666327-9563-45B4-86B5-A8840D007CE6}" dt="2023-02-09T10:53:26.829" v="18"/>
        <pc:sldMkLst>
          <pc:docMk/>
          <pc:sldMk cId="1179267889" sldId="259"/>
        </pc:sldMkLst>
        <pc:spChg chg="mod">
          <ac:chgData name="Henrike Bosman - Bannink" userId="4a824095-c99e-4397-b98c-ef710206c2cb" providerId="ADAL" clId="{F7666327-9563-45B4-86B5-A8840D007CE6}" dt="2023-02-09T10:53:26.829" v="18"/>
          <ac:spMkLst>
            <pc:docMk/>
            <pc:sldMk cId="1179267889" sldId="259"/>
            <ac:spMk id="2" creationId="{959574C0-558B-4EF5-A12F-6DBF37C0430F}"/>
          </ac:spMkLst>
        </pc:spChg>
      </pc:sldChg>
      <pc:sldChg chg="modSp">
        <pc:chgData name="Henrike Bosman - Bannink" userId="4a824095-c99e-4397-b98c-ef710206c2cb" providerId="ADAL" clId="{F7666327-9563-45B4-86B5-A8840D007CE6}" dt="2023-02-09T10:53:26.829" v="18"/>
        <pc:sldMkLst>
          <pc:docMk/>
          <pc:sldMk cId="1278849909" sldId="265"/>
        </pc:sldMkLst>
        <pc:spChg chg="mod">
          <ac:chgData name="Henrike Bosman - Bannink" userId="4a824095-c99e-4397-b98c-ef710206c2cb" providerId="ADAL" clId="{F7666327-9563-45B4-86B5-A8840D007CE6}" dt="2023-02-09T10:53:26.829" v="18"/>
          <ac:spMkLst>
            <pc:docMk/>
            <pc:sldMk cId="1278849909" sldId="265"/>
            <ac:spMk id="2" creationId="{D2C915B7-90B4-4A3C-B3AE-182DA2101C6B}"/>
          </ac:spMkLst>
        </pc:spChg>
        <pc:spChg chg="mod">
          <ac:chgData name="Henrike Bosman - Bannink" userId="4a824095-c99e-4397-b98c-ef710206c2cb" providerId="ADAL" clId="{F7666327-9563-45B4-86B5-A8840D007CE6}" dt="2023-02-09T10:53:26.829" v="18"/>
          <ac:spMkLst>
            <pc:docMk/>
            <pc:sldMk cId="1278849909" sldId="265"/>
            <ac:spMk id="3" creationId="{222130B1-9595-4688-BA5F-2783C6B3A066}"/>
          </ac:spMkLst>
        </pc:spChg>
      </pc:sldChg>
      <pc:sldChg chg="modSp mod">
        <pc:chgData name="Henrike Bosman - Bannink" userId="4a824095-c99e-4397-b98c-ef710206c2cb" providerId="ADAL" clId="{F7666327-9563-45B4-86B5-A8840D007CE6}" dt="2023-02-09T10:54:26.069" v="84"/>
        <pc:sldMkLst>
          <pc:docMk/>
          <pc:sldMk cId="1576961774" sldId="267"/>
        </pc:sldMkLst>
        <pc:spChg chg="mod">
          <ac:chgData name="Henrike Bosman - Bannink" userId="4a824095-c99e-4397-b98c-ef710206c2cb" providerId="ADAL" clId="{F7666327-9563-45B4-86B5-A8840D007CE6}" dt="2023-02-09T10:53:26.829" v="18"/>
          <ac:spMkLst>
            <pc:docMk/>
            <pc:sldMk cId="1576961774" sldId="267"/>
            <ac:spMk id="2" creationId="{00000000-0000-0000-0000-000000000000}"/>
          </ac:spMkLst>
        </pc:spChg>
        <pc:spChg chg="mod">
          <ac:chgData name="Henrike Bosman - Bannink" userId="4a824095-c99e-4397-b98c-ef710206c2cb" providerId="ADAL" clId="{F7666327-9563-45B4-86B5-A8840D007CE6}" dt="2023-02-09T10:53:27.115" v="20" actId="27636"/>
          <ac:spMkLst>
            <pc:docMk/>
            <pc:sldMk cId="1576961774" sldId="267"/>
            <ac:spMk id="3" creationId="{00000000-0000-0000-0000-000000000000}"/>
          </ac:spMkLst>
        </pc:spChg>
        <pc:graphicFrameChg chg="mod">
          <ac:chgData name="Henrike Bosman - Bannink" userId="4a824095-c99e-4397-b98c-ef710206c2cb" providerId="ADAL" clId="{F7666327-9563-45B4-86B5-A8840D007CE6}" dt="2023-02-09T10:54:26.069" v="84"/>
          <ac:graphicFrameMkLst>
            <pc:docMk/>
            <pc:sldMk cId="1576961774" sldId="267"/>
            <ac:graphicFrameMk id="6" creationId="{00000000-0000-0000-0000-000000000000}"/>
          </ac:graphicFrameMkLst>
        </pc:graphicFrameChg>
      </pc:sldChg>
      <pc:sldChg chg="modSp">
        <pc:chgData name="Henrike Bosman - Bannink" userId="4a824095-c99e-4397-b98c-ef710206c2cb" providerId="ADAL" clId="{F7666327-9563-45B4-86B5-A8840D007CE6}" dt="2023-02-09T10:54:37.791" v="85" actId="1076"/>
        <pc:sldMkLst>
          <pc:docMk/>
          <pc:sldMk cId="2813504970" sldId="270"/>
        </pc:sldMkLst>
        <pc:spChg chg="mod">
          <ac:chgData name="Henrike Bosman - Bannink" userId="4a824095-c99e-4397-b98c-ef710206c2cb" providerId="ADAL" clId="{F7666327-9563-45B4-86B5-A8840D007CE6}" dt="2023-02-09T10:53:26.829" v="18"/>
          <ac:spMkLst>
            <pc:docMk/>
            <pc:sldMk cId="2813504970" sldId="270"/>
            <ac:spMk id="2" creationId="{00000000-0000-0000-0000-000000000000}"/>
          </ac:spMkLst>
        </pc:spChg>
        <pc:spChg chg="mod">
          <ac:chgData name="Henrike Bosman - Bannink" userId="4a824095-c99e-4397-b98c-ef710206c2cb" providerId="ADAL" clId="{F7666327-9563-45B4-86B5-A8840D007CE6}" dt="2023-02-09T10:53:26.829" v="18"/>
          <ac:spMkLst>
            <pc:docMk/>
            <pc:sldMk cId="2813504970" sldId="270"/>
            <ac:spMk id="3" creationId="{00000000-0000-0000-0000-000000000000}"/>
          </ac:spMkLst>
        </pc:spChg>
        <pc:picChg chg="mod">
          <ac:chgData name="Henrike Bosman - Bannink" userId="4a824095-c99e-4397-b98c-ef710206c2cb" providerId="ADAL" clId="{F7666327-9563-45B4-86B5-A8840D007CE6}" dt="2023-02-09T10:54:37.791" v="85" actId="1076"/>
          <ac:picMkLst>
            <pc:docMk/>
            <pc:sldMk cId="2813504970" sldId="270"/>
            <ac:picMk id="4" creationId="{00000000-0000-0000-0000-000000000000}"/>
          </ac:picMkLst>
        </pc:picChg>
      </pc:sldChg>
      <pc:sldChg chg="modSp">
        <pc:chgData name="Henrike Bosman - Bannink" userId="4a824095-c99e-4397-b98c-ef710206c2cb" providerId="ADAL" clId="{F7666327-9563-45B4-86B5-A8840D007CE6}" dt="2023-02-09T10:53:26.829" v="18"/>
        <pc:sldMkLst>
          <pc:docMk/>
          <pc:sldMk cId="897387819" sldId="271"/>
        </pc:sldMkLst>
        <pc:spChg chg="mod">
          <ac:chgData name="Henrike Bosman - Bannink" userId="4a824095-c99e-4397-b98c-ef710206c2cb" providerId="ADAL" clId="{F7666327-9563-45B4-86B5-A8840D007CE6}" dt="2023-02-09T10:53:26.829" v="18"/>
          <ac:spMkLst>
            <pc:docMk/>
            <pc:sldMk cId="897387819" sldId="271"/>
            <ac:spMk id="2" creationId="{00000000-0000-0000-0000-000000000000}"/>
          </ac:spMkLst>
        </pc:spChg>
        <pc:spChg chg="mod">
          <ac:chgData name="Henrike Bosman - Bannink" userId="4a824095-c99e-4397-b98c-ef710206c2cb" providerId="ADAL" clId="{F7666327-9563-45B4-86B5-A8840D007CE6}" dt="2023-02-09T10:53:26.829" v="18"/>
          <ac:spMkLst>
            <pc:docMk/>
            <pc:sldMk cId="897387819" sldId="271"/>
            <ac:spMk id="3" creationId="{00000000-0000-0000-0000-000000000000}"/>
          </ac:spMkLst>
        </pc:spChg>
      </pc:sldChg>
      <pc:sldChg chg="modSp">
        <pc:chgData name="Henrike Bosman - Bannink" userId="4a824095-c99e-4397-b98c-ef710206c2cb" providerId="ADAL" clId="{F7666327-9563-45B4-86B5-A8840D007CE6}" dt="2023-02-14T08:49:39.849" v="885" actId="14100"/>
        <pc:sldMkLst>
          <pc:docMk/>
          <pc:sldMk cId="2475767795" sldId="272"/>
        </pc:sldMkLst>
        <pc:spChg chg="mod">
          <ac:chgData name="Henrike Bosman - Bannink" userId="4a824095-c99e-4397-b98c-ef710206c2cb" providerId="ADAL" clId="{F7666327-9563-45B4-86B5-A8840D007CE6}" dt="2023-02-09T10:53:26.829" v="18"/>
          <ac:spMkLst>
            <pc:docMk/>
            <pc:sldMk cId="2475767795" sldId="272"/>
            <ac:spMk id="2" creationId="{00000000-0000-0000-0000-000000000000}"/>
          </ac:spMkLst>
        </pc:spChg>
        <pc:spChg chg="mod">
          <ac:chgData name="Henrike Bosman - Bannink" userId="4a824095-c99e-4397-b98c-ef710206c2cb" providerId="ADAL" clId="{F7666327-9563-45B4-86B5-A8840D007CE6}" dt="2023-02-09T10:53:26.829" v="18"/>
          <ac:spMkLst>
            <pc:docMk/>
            <pc:sldMk cId="2475767795" sldId="272"/>
            <ac:spMk id="3" creationId="{00000000-0000-0000-0000-000000000000}"/>
          </ac:spMkLst>
        </pc:spChg>
        <pc:picChg chg="mod">
          <ac:chgData name="Henrike Bosman - Bannink" userId="4a824095-c99e-4397-b98c-ef710206c2cb" providerId="ADAL" clId="{F7666327-9563-45B4-86B5-A8840D007CE6}" dt="2023-02-14T08:49:39.849" v="885" actId="14100"/>
          <ac:picMkLst>
            <pc:docMk/>
            <pc:sldMk cId="2475767795" sldId="272"/>
            <ac:picMk id="4" creationId="{00000000-0000-0000-0000-000000000000}"/>
          </ac:picMkLst>
        </pc:picChg>
      </pc:sldChg>
      <pc:sldChg chg="modSp del">
        <pc:chgData name="Henrike Bosman - Bannink" userId="4a824095-c99e-4397-b98c-ef710206c2cb" providerId="ADAL" clId="{F7666327-9563-45B4-86B5-A8840D007CE6}" dt="2023-02-14T08:50:07.885" v="888" actId="2696"/>
        <pc:sldMkLst>
          <pc:docMk/>
          <pc:sldMk cId="3227392271" sldId="273"/>
        </pc:sldMkLst>
        <pc:spChg chg="mod">
          <ac:chgData name="Henrike Bosman - Bannink" userId="4a824095-c99e-4397-b98c-ef710206c2cb" providerId="ADAL" clId="{F7666327-9563-45B4-86B5-A8840D007CE6}" dt="2023-02-09T10:53:26.829" v="18"/>
          <ac:spMkLst>
            <pc:docMk/>
            <pc:sldMk cId="3227392271" sldId="273"/>
            <ac:spMk id="2" creationId="{00000000-0000-0000-0000-000000000000}"/>
          </ac:spMkLst>
        </pc:spChg>
        <pc:spChg chg="mod">
          <ac:chgData name="Henrike Bosman - Bannink" userId="4a824095-c99e-4397-b98c-ef710206c2cb" providerId="ADAL" clId="{F7666327-9563-45B4-86B5-A8840D007CE6}" dt="2023-02-09T10:53:26.829" v="18"/>
          <ac:spMkLst>
            <pc:docMk/>
            <pc:sldMk cId="3227392271" sldId="273"/>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776987573" sldId="274"/>
        </pc:sldMkLst>
        <pc:spChg chg="mod">
          <ac:chgData name="Henrike Bosman - Bannink" userId="4a824095-c99e-4397-b98c-ef710206c2cb" providerId="ADAL" clId="{F7666327-9563-45B4-86B5-A8840D007CE6}" dt="2023-02-09T10:53:26.829" v="18"/>
          <ac:spMkLst>
            <pc:docMk/>
            <pc:sldMk cId="3776987573" sldId="274"/>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1810384391" sldId="275"/>
        </pc:sldMkLst>
        <pc:spChg chg="mod">
          <ac:chgData name="Henrike Bosman - Bannink" userId="4a824095-c99e-4397-b98c-ef710206c2cb" providerId="ADAL" clId="{F7666327-9563-45B4-86B5-A8840D007CE6}" dt="2023-02-09T10:53:26.829" v="18"/>
          <ac:spMkLst>
            <pc:docMk/>
            <pc:sldMk cId="1810384391" sldId="275"/>
            <ac:spMk id="2" creationId="{00000000-0000-0000-0000-000000000000}"/>
          </ac:spMkLst>
        </pc:spChg>
        <pc:spChg chg="mod">
          <ac:chgData name="Henrike Bosman - Bannink" userId="4a824095-c99e-4397-b98c-ef710206c2cb" providerId="ADAL" clId="{F7666327-9563-45B4-86B5-A8840D007CE6}" dt="2023-02-09T10:53:26.829" v="18"/>
          <ac:spMkLst>
            <pc:docMk/>
            <pc:sldMk cId="1810384391" sldId="275"/>
            <ac:spMk id="3" creationId="{00000000-0000-0000-0000-000000000000}"/>
          </ac:spMkLst>
        </pc:spChg>
      </pc:sldChg>
      <pc:sldChg chg="modSp mod">
        <pc:chgData name="Henrike Bosman - Bannink" userId="4a824095-c99e-4397-b98c-ef710206c2cb" providerId="ADAL" clId="{F7666327-9563-45B4-86B5-A8840D007CE6}" dt="2023-02-14T08:49:46.950" v="887" actId="5793"/>
        <pc:sldMkLst>
          <pc:docMk/>
          <pc:sldMk cId="1029349632" sldId="276"/>
        </pc:sldMkLst>
        <pc:spChg chg="mod">
          <ac:chgData name="Henrike Bosman - Bannink" userId="4a824095-c99e-4397-b98c-ef710206c2cb" providerId="ADAL" clId="{F7666327-9563-45B4-86B5-A8840D007CE6}" dt="2023-02-09T10:53:26.829" v="18"/>
          <ac:spMkLst>
            <pc:docMk/>
            <pc:sldMk cId="1029349632" sldId="276"/>
            <ac:spMk id="2" creationId="{00000000-0000-0000-0000-000000000000}"/>
          </ac:spMkLst>
        </pc:spChg>
        <pc:spChg chg="mod">
          <ac:chgData name="Henrike Bosman - Bannink" userId="4a824095-c99e-4397-b98c-ef710206c2cb" providerId="ADAL" clId="{F7666327-9563-45B4-86B5-A8840D007CE6}" dt="2023-02-14T08:49:46.950" v="887" actId="5793"/>
          <ac:spMkLst>
            <pc:docMk/>
            <pc:sldMk cId="1029349632" sldId="276"/>
            <ac:spMk id="3" creationId="{00000000-0000-0000-0000-000000000000}"/>
          </ac:spMkLst>
        </pc:spChg>
      </pc:sldChg>
      <pc:sldChg chg="modSp mod">
        <pc:chgData name="Henrike Bosman - Bannink" userId="4a824095-c99e-4397-b98c-ef710206c2cb" providerId="ADAL" clId="{F7666327-9563-45B4-86B5-A8840D007CE6}" dt="2023-02-14T08:50:33.576" v="892" actId="20577"/>
        <pc:sldMkLst>
          <pc:docMk/>
          <pc:sldMk cId="1468879487" sldId="277"/>
        </pc:sldMkLst>
        <pc:spChg chg="mod">
          <ac:chgData name="Henrike Bosman - Bannink" userId="4a824095-c99e-4397-b98c-ef710206c2cb" providerId="ADAL" clId="{F7666327-9563-45B4-86B5-A8840D007CE6}" dt="2023-02-14T08:50:33.576" v="892" actId="20577"/>
          <ac:spMkLst>
            <pc:docMk/>
            <pc:sldMk cId="1468879487" sldId="277"/>
            <ac:spMk id="2" creationId="{00000000-0000-0000-0000-000000000000}"/>
          </ac:spMkLst>
        </pc:spChg>
        <pc:spChg chg="mod">
          <ac:chgData name="Henrike Bosman - Bannink" userId="4a824095-c99e-4397-b98c-ef710206c2cb" providerId="ADAL" clId="{F7666327-9563-45B4-86B5-A8840D007CE6}" dt="2023-02-09T10:53:26.829" v="18"/>
          <ac:spMkLst>
            <pc:docMk/>
            <pc:sldMk cId="1468879487" sldId="277"/>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4136349446" sldId="278"/>
        </pc:sldMkLst>
        <pc:spChg chg="mod">
          <ac:chgData name="Henrike Bosman - Bannink" userId="4a824095-c99e-4397-b98c-ef710206c2cb" providerId="ADAL" clId="{F7666327-9563-45B4-86B5-A8840D007CE6}" dt="2023-02-09T10:53:26.829" v="18"/>
          <ac:spMkLst>
            <pc:docMk/>
            <pc:sldMk cId="4136349446" sldId="278"/>
            <ac:spMk id="2" creationId="{00000000-0000-0000-0000-000000000000}"/>
          </ac:spMkLst>
        </pc:spChg>
        <pc:spChg chg="mod">
          <ac:chgData name="Henrike Bosman - Bannink" userId="4a824095-c99e-4397-b98c-ef710206c2cb" providerId="ADAL" clId="{F7666327-9563-45B4-86B5-A8840D007CE6}" dt="2023-02-09T10:53:26.829" v="18"/>
          <ac:spMkLst>
            <pc:docMk/>
            <pc:sldMk cId="4136349446" sldId="278"/>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4284565637" sldId="279"/>
        </pc:sldMkLst>
        <pc:spChg chg="mod">
          <ac:chgData name="Henrike Bosman - Bannink" userId="4a824095-c99e-4397-b98c-ef710206c2cb" providerId="ADAL" clId="{F7666327-9563-45B4-86B5-A8840D007CE6}" dt="2023-02-09T10:53:26.829" v="18"/>
          <ac:spMkLst>
            <pc:docMk/>
            <pc:sldMk cId="4284565637" sldId="279"/>
            <ac:spMk id="2" creationId="{00000000-0000-0000-0000-000000000000}"/>
          </ac:spMkLst>
        </pc:spChg>
        <pc:spChg chg="mod">
          <ac:chgData name="Henrike Bosman - Bannink" userId="4a824095-c99e-4397-b98c-ef710206c2cb" providerId="ADAL" clId="{F7666327-9563-45B4-86B5-A8840D007CE6}" dt="2023-02-09T10:53:26.829" v="18"/>
          <ac:spMkLst>
            <pc:docMk/>
            <pc:sldMk cId="4284565637" sldId="279"/>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415079494" sldId="280"/>
        </pc:sldMkLst>
        <pc:spChg chg="mod">
          <ac:chgData name="Henrike Bosman - Bannink" userId="4a824095-c99e-4397-b98c-ef710206c2cb" providerId="ADAL" clId="{F7666327-9563-45B4-86B5-A8840D007CE6}" dt="2023-02-09T10:53:26.829" v="18"/>
          <ac:spMkLst>
            <pc:docMk/>
            <pc:sldMk cId="1415079494" sldId="280"/>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657290710" sldId="281"/>
        </pc:sldMkLst>
        <pc:spChg chg="mod">
          <ac:chgData name="Henrike Bosman - Bannink" userId="4a824095-c99e-4397-b98c-ef710206c2cb" providerId="ADAL" clId="{F7666327-9563-45B4-86B5-A8840D007CE6}" dt="2023-02-09T10:53:26.829" v="18"/>
          <ac:spMkLst>
            <pc:docMk/>
            <pc:sldMk cId="657290710" sldId="281"/>
            <ac:spMk id="2" creationId="{00000000-0000-0000-0000-000000000000}"/>
          </ac:spMkLst>
        </pc:spChg>
        <pc:spChg chg="mod">
          <ac:chgData name="Henrike Bosman - Bannink" userId="4a824095-c99e-4397-b98c-ef710206c2cb" providerId="ADAL" clId="{F7666327-9563-45B4-86B5-A8840D007CE6}" dt="2023-02-09T10:53:26.829" v="18"/>
          <ac:spMkLst>
            <pc:docMk/>
            <pc:sldMk cId="657290710" sldId="281"/>
            <ac:spMk id="3" creationId="{00000000-0000-0000-0000-000000000000}"/>
          </ac:spMkLst>
        </pc:spChg>
      </pc:sldChg>
      <pc:sldChg chg="modSp mod">
        <pc:chgData name="Henrike Bosman - Bannink" userId="4a824095-c99e-4397-b98c-ef710206c2cb" providerId="ADAL" clId="{F7666327-9563-45B4-86B5-A8840D007CE6}" dt="2023-02-09T10:53:27.150" v="22" actId="27636"/>
        <pc:sldMkLst>
          <pc:docMk/>
          <pc:sldMk cId="798318" sldId="282"/>
        </pc:sldMkLst>
        <pc:spChg chg="mod">
          <ac:chgData name="Henrike Bosman - Bannink" userId="4a824095-c99e-4397-b98c-ef710206c2cb" providerId="ADAL" clId="{F7666327-9563-45B4-86B5-A8840D007CE6}" dt="2023-02-09T10:53:26.829" v="18"/>
          <ac:spMkLst>
            <pc:docMk/>
            <pc:sldMk cId="798318" sldId="282"/>
            <ac:spMk id="2" creationId="{00000000-0000-0000-0000-000000000000}"/>
          </ac:spMkLst>
        </pc:spChg>
        <pc:spChg chg="mod">
          <ac:chgData name="Henrike Bosman - Bannink" userId="4a824095-c99e-4397-b98c-ef710206c2cb" providerId="ADAL" clId="{F7666327-9563-45B4-86B5-A8840D007CE6}" dt="2023-02-09T10:53:27.150" v="22" actId="27636"/>
          <ac:spMkLst>
            <pc:docMk/>
            <pc:sldMk cId="798318" sldId="282"/>
            <ac:spMk id="3" creationId="{00000000-0000-0000-0000-000000000000}"/>
          </ac:spMkLst>
        </pc:spChg>
      </pc:sldChg>
      <pc:sldChg chg="modSp mod">
        <pc:chgData name="Henrike Bosman - Bannink" userId="4a824095-c99e-4397-b98c-ef710206c2cb" providerId="ADAL" clId="{F7666327-9563-45B4-86B5-A8840D007CE6}" dt="2023-02-09T10:53:27.169" v="23" actId="27636"/>
        <pc:sldMkLst>
          <pc:docMk/>
          <pc:sldMk cId="1393729858" sldId="284"/>
        </pc:sldMkLst>
        <pc:spChg chg="mod">
          <ac:chgData name="Henrike Bosman - Bannink" userId="4a824095-c99e-4397-b98c-ef710206c2cb" providerId="ADAL" clId="{F7666327-9563-45B4-86B5-A8840D007CE6}" dt="2023-02-09T10:53:26.829" v="18"/>
          <ac:spMkLst>
            <pc:docMk/>
            <pc:sldMk cId="1393729858" sldId="284"/>
            <ac:spMk id="2" creationId="{00000000-0000-0000-0000-000000000000}"/>
          </ac:spMkLst>
        </pc:spChg>
        <pc:spChg chg="mod">
          <ac:chgData name="Henrike Bosman - Bannink" userId="4a824095-c99e-4397-b98c-ef710206c2cb" providerId="ADAL" clId="{F7666327-9563-45B4-86B5-A8840D007CE6}" dt="2023-02-09T10:53:27.169" v="23" actId="27636"/>
          <ac:spMkLst>
            <pc:docMk/>
            <pc:sldMk cId="1393729858" sldId="284"/>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2935504943" sldId="289"/>
        </pc:sldMkLst>
        <pc:spChg chg="mod">
          <ac:chgData name="Henrike Bosman - Bannink" userId="4a824095-c99e-4397-b98c-ef710206c2cb" providerId="ADAL" clId="{F7666327-9563-45B4-86B5-A8840D007CE6}" dt="2023-02-09T10:53:26.829" v="18"/>
          <ac:spMkLst>
            <pc:docMk/>
            <pc:sldMk cId="2935504943" sldId="289"/>
            <ac:spMk id="2" creationId="{00000000-0000-0000-0000-000000000000}"/>
          </ac:spMkLst>
        </pc:spChg>
        <pc:spChg chg="mod">
          <ac:chgData name="Henrike Bosman - Bannink" userId="4a824095-c99e-4397-b98c-ef710206c2cb" providerId="ADAL" clId="{F7666327-9563-45B4-86B5-A8840D007CE6}" dt="2023-02-09T10:53:26.829" v="18"/>
          <ac:spMkLst>
            <pc:docMk/>
            <pc:sldMk cId="2935504943" sldId="289"/>
            <ac:spMk id="3" creationId="{00000000-0000-0000-0000-000000000000}"/>
          </ac:spMkLst>
        </pc:spChg>
      </pc:sldChg>
      <pc:sldChg chg="modSp mod">
        <pc:chgData name="Henrike Bosman - Bannink" userId="4a824095-c99e-4397-b98c-ef710206c2cb" providerId="ADAL" clId="{F7666327-9563-45B4-86B5-A8840D007CE6}" dt="2023-02-09T10:53:27.131" v="21" actId="27636"/>
        <pc:sldMkLst>
          <pc:docMk/>
          <pc:sldMk cId="1460760505" sldId="291"/>
        </pc:sldMkLst>
        <pc:spChg chg="mod">
          <ac:chgData name="Henrike Bosman - Bannink" userId="4a824095-c99e-4397-b98c-ef710206c2cb" providerId="ADAL" clId="{F7666327-9563-45B4-86B5-A8840D007CE6}" dt="2023-02-09T10:53:26.829" v="18"/>
          <ac:spMkLst>
            <pc:docMk/>
            <pc:sldMk cId="1460760505" sldId="291"/>
            <ac:spMk id="2" creationId="{00000000-0000-0000-0000-000000000000}"/>
          </ac:spMkLst>
        </pc:spChg>
        <pc:spChg chg="mod">
          <ac:chgData name="Henrike Bosman - Bannink" userId="4a824095-c99e-4397-b98c-ef710206c2cb" providerId="ADAL" clId="{F7666327-9563-45B4-86B5-A8840D007CE6}" dt="2023-02-09T10:53:27.131" v="21" actId="27636"/>
          <ac:spMkLst>
            <pc:docMk/>
            <pc:sldMk cId="1460760505" sldId="291"/>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2645316874" sldId="295"/>
        </pc:sldMkLst>
        <pc:spChg chg="mod">
          <ac:chgData name="Henrike Bosman - Bannink" userId="4a824095-c99e-4397-b98c-ef710206c2cb" providerId="ADAL" clId="{F7666327-9563-45B4-86B5-A8840D007CE6}" dt="2023-02-09T10:53:26.829" v="18"/>
          <ac:spMkLst>
            <pc:docMk/>
            <pc:sldMk cId="2645316874" sldId="295"/>
            <ac:spMk id="2" creationId="{00000000-0000-0000-0000-000000000000}"/>
          </ac:spMkLst>
        </pc:spChg>
        <pc:spChg chg="mod">
          <ac:chgData name="Henrike Bosman - Bannink" userId="4a824095-c99e-4397-b98c-ef710206c2cb" providerId="ADAL" clId="{F7666327-9563-45B4-86B5-A8840D007CE6}" dt="2023-02-09T10:53:26.829" v="18"/>
          <ac:spMkLst>
            <pc:docMk/>
            <pc:sldMk cId="2645316874" sldId="295"/>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253233542" sldId="296"/>
        </pc:sldMkLst>
        <pc:spChg chg="mod">
          <ac:chgData name="Henrike Bosman - Bannink" userId="4a824095-c99e-4397-b98c-ef710206c2cb" providerId="ADAL" clId="{F7666327-9563-45B4-86B5-A8840D007CE6}" dt="2023-02-09T10:53:26.829" v="18"/>
          <ac:spMkLst>
            <pc:docMk/>
            <pc:sldMk cId="1253233542" sldId="296"/>
            <ac:spMk id="2" creationId="{00000000-0000-0000-0000-000000000000}"/>
          </ac:spMkLst>
        </pc:spChg>
        <pc:spChg chg="mod">
          <ac:chgData name="Henrike Bosman - Bannink" userId="4a824095-c99e-4397-b98c-ef710206c2cb" providerId="ADAL" clId="{F7666327-9563-45B4-86B5-A8840D007CE6}" dt="2023-02-09T10:53:26.829" v="18"/>
          <ac:spMkLst>
            <pc:docMk/>
            <pc:sldMk cId="1253233542" sldId="296"/>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652596756" sldId="297"/>
        </pc:sldMkLst>
        <pc:spChg chg="mod">
          <ac:chgData name="Henrike Bosman - Bannink" userId="4a824095-c99e-4397-b98c-ef710206c2cb" providerId="ADAL" clId="{F7666327-9563-45B4-86B5-A8840D007CE6}" dt="2023-02-09T10:53:26.829" v="18"/>
          <ac:spMkLst>
            <pc:docMk/>
            <pc:sldMk cId="652596756" sldId="297"/>
            <ac:spMk id="2" creationId="{00000000-0000-0000-0000-000000000000}"/>
          </ac:spMkLst>
        </pc:spChg>
        <pc:spChg chg="mod">
          <ac:chgData name="Henrike Bosman - Bannink" userId="4a824095-c99e-4397-b98c-ef710206c2cb" providerId="ADAL" clId="{F7666327-9563-45B4-86B5-A8840D007CE6}" dt="2023-02-09T10:53:26.829" v="18"/>
          <ac:spMkLst>
            <pc:docMk/>
            <pc:sldMk cId="652596756" sldId="297"/>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949656729" sldId="299"/>
        </pc:sldMkLst>
        <pc:spChg chg="mod">
          <ac:chgData name="Henrike Bosman - Bannink" userId="4a824095-c99e-4397-b98c-ef710206c2cb" providerId="ADAL" clId="{F7666327-9563-45B4-86B5-A8840D007CE6}" dt="2023-02-09T10:53:26.829" v="18"/>
          <ac:spMkLst>
            <pc:docMk/>
            <pc:sldMk cId="949656729" sldId="299"/>
            <ac:spMk id="2" creationId="{00000000-0000-0000-0000-000000000000}"/>
          </ac:spMkLst>
        </pc:spChg>
        <pc:spChg chg="mod">
          <ac:chgData name="Henrike Bosman - Bannink" userId="4a824095-c99e-4397-b98c-ef710206c2cb" providerId="ADAL" clId="{F7666327-9563-45B4-86B5-A8840D007CE6}" dt="2023-02-09T10:53:26.829" v="18"/>
          <ac:spMkLst>
            <pc:docMk/>
            <pc:sldMk cId="949656729" sldId="299"/>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70574252" sldId="300"/>
        </pc:sldMkLst>
        <pc:spChg chg="mod">
          <ac:chgData name="Henrike Bosman - Bannink" userId="4a824095-c99e-4397-b98c-ef710206c2cb" providerId="ADAL" clId="{F7666327-9563-45B4-86B5-A8840D007CE6}" dt="2023-02-09T10:53:26.829" v="18"/>
          <ac:spMkLst>
            <pc:docMk/>
            <pc:sldMk cId="170574252" sldId="300"/>
            <ac:spMk id="2" creationId="{00000000-0000-0000-0000-000000000000}"/>
          </ac:spMkLst>
        </pc:spChg>
        <pc:spChg chg="mod">
          <ac:chgData name="Henrike Bosman - Bannink" userId="4a824095-c99e-4397-b98c-ef710206c2cb" providerId="ADAL" clId="{F7666327-9563-45B4-86B5-A8840D007CE6}" dt="2023-02-09T10:53:26.829" v="18"/>
          <ac:spMkLst>
            <pc:docMk/>
            <pc:sldMk cId="170574252" sldId="300"/>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262218181" sldId="301"/>
        </pc:sldMkLst>
        <pc:spChg chg="mod">
          <ac:chgData name="Henrike Bosman - Bannink" userId="4a824095-c99e-4397-b98c-ef710206c2cb" providerId="ADAL" clId="{F7666327-9563-45B4-86B5-A8840D007CE6}" dt="2023-02-09T10:53:26.829" v="18"/>
          <ac:spMkLst>
            <pc:docMk/>
            <pc:sldMk cId="1262218181" sldId="301"/>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1623600098" sldId="302"/>
        </pc:sldMkLst>
        <pc:spChg chg="mod">
          <ac:chgData name="Henrike Bosman - Bannink" userId="4a824095-c99e-4397-b98c-ef710206c2cb" providerId="ADAL" clId="{F7666327-9563-45B4-86B5-A8840D007CE6}" dt="2023-02-09T10:53:26.829" v="18"/>
          <ac:spMkLst>
            <pc:docMk/>
            <pc:sldMk cId="1623600098" sldId="302"/>
            <ac:spMk id="2" creationId="{00000000-0000-0000-0000-000000000000}"/>
          </ac:spMkLst>
        </pc:spChg>
        <pc:spChg chg="mod">
          <ac:chgData name="Henrike Bosman - Bannink" userId="4a824095-c99e-4397-b98c-ef710206c2cb" providerId="ADAL" clId="{F7666327-9563-45B4-86B5-A8840D007CE6}" dt="2023-02-09T10:53:26.829" v="18"/>
          <ac:spMkLst>
            <pc:docMk/>
            <pc:sldMk cId="1623600098" sldId="302"/>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995100462" sldId="303"/>
        </pc:sldMkLst>
        <pc:spChg chg="mod">
          <ac:chgData name="Henrike Bosman - Bannink" userId="4a824095-c99e-4397-b98c-ef710206c2cb" providerId="ADAL" clId="{F7666327-9563-45B4-86B5-A8840D007CE6}" dt="2023-02-09T10:53:26.829" v="18"/>
          <ac:spMkLst>
            <pc:docMk/>
            <pc:sldMk cId="995100462" sldId="303"/>
            <ac:spMk id="2" creationId="{00000000-0000-0000-0000-000000000000}"/>
          </ac:spMkLst>
        </pc:spChg>
        <pc:spChg chg="mod">
          <ac:chgData name="Henrike Bosman - Bannink" userId="4a824095-c99e-4397-b98c-ef710206c2cb" providerId="ADAL" clId="{F7666327-9563-45B4-86B5-A8840D007CE6}" dt="2023-02-09T10:53:26.829" v="18"/>
          <ac:spMkLst>
            <pc:docMk/>
            <pc:sldMk cId="995100462" sldId="303"/>
            <ac:spMk id="3" creationId="{00000000-0000-0000-0000-000000000000}"/>
          </ac:spMkLst>
        </pc:spChg>
      </pc:sldChg>
      <pc:sldChg chg="modSp mod">
        <pc:chgData name="Henrike Bosman - Bannink" userId="4a824095-c99e-4397-b98c-ef710206c2cb" providerId="ADAL" clId="{F7666327-9563-45B4-86B5-A8840D007CE6}" dt="2023-02-09T10:53:27.190" v="24" actId="27636"/>
        <pc:sldMkLst>
          <pc:docMk/>
          <pc:sldMk cId="3810994134" sldId="304"/>
        </pc:sldMkLst>
        <pc:spChg chg="mod">
          <ac:chgData name="Henrike Bosman - Bannink" userId="4a824095-c99e-4397-b98c-ef710206c2cb" providerId="ADAL" clId="{F7666327-9563-45B4-86B5-A8840D007CE6}" dt="2023-02-09T10:53:26.829" v="18"/>
          <ac:spMkLst>
            <pc:docMk/>
            <pc:sldMk cId="3810994134" sldId="304"/>
            <ac:spMk id="2" creationId="{00000000-0000-0000-0000-000000000000}"/>
          </ac:spMkLst>
        </pc:spChg>
        <pc:spChg chg="mod">
          <ac:chgData name="Henrike Bosman - Bannink" userId="4a824095-c99e-4397-b98c-ef710206c2cb" providerId="ADAL" clId="{F7666327-9563-45B4-86B5-A8840D007CE6}" dt="2023-02-09T10:53:27.190" v="24" actId="27636"/>
          <ac:spMkLst>
            <pc:docMk/>
            <pc:sldMk cId="3810994134" sldId="304"/>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657259951" sldId="305"/>
        </pc:sldMkLst>
        <pc:spChg chg="mod">
          <ac:chgData name="Henrike Bosman - Bannink" userId="4a824095-c99e-4397-b98c-ef710206c2cb" providerId="ADAL" clId="{F7666327-9563-45B4-86B5-A8840D007CE6}" dt="2023-02-09T10:53:26.829" v="18"/>
          <ac:spMkLst>
            <pc:docMk/>
            <pc:sldMk cId="3657259951" sldId="305"/>
            <ac:spMk id="2" creationId="{00000000-0000-0000-0000-000000000000}"/>
          </ac:spMkLst>
        </pc:spChg>
        <pc:spChg chg="mod">
          <ac:chgData name="Henrike Bosman - Bannink" userId="4a824095-c99e-4397-b98c-ef710206c2cb" providerId="ADAL" clId="{F7666327-9563-45B4-86B5-A8840D007CE6}" dt="2023-02-09T10:53:26.829" v="18"/>
          <ac:spMkLst>
            <pc:docMk/>
            <pc:sldMk cId="3657259951" sldId="305"/>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552331686" sldId="306"/>
        </pc:sldMkLst>
        <pc:spChg chg="mod">
          <ac:chgData name="Henrike Bosman - Bannink" userId="4a824095-c99e-4397-b98c-ef710206c2cb" providerId="ADAL" clId="{F7666327-9563-45B4-86B5-A8840D007CE6}" dt="2023-02-09T10:53:26.829" v="18"/>
          <ac:spMkLst>
            <pc:docMk/>
            <pc:sldMk cId="3552331686" sldId="306"/>
            <ac:spMk id="2" creationId="{00000000-0000-0000-0000-000000000000}"/>
          </ac:spMkLst>
        </pc:spChg>
        <pc:spChg chg="mod">
          <ac:chgData name="Henrike Bosman - Bannink" userId="4a824095-c99e-4397-b98c-ef710206c2cb" providerId="ADAL" clId="{F7666327-9563-45B4-86B5-A8840D007CE6}" dt="2023-02-09T10:53:26.829" v="18"/>
          <ac:spMkLst>
            <pc:docMk/>
            <pc:sldMk cId="3552331686" sldId="306"/>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676725476" sldId="307"/>
        </pc:sldMkLst>
        <pc:spChg chg="mod">
          <ac:chgData name="Henrike Bosman - Bannink" userId="4a824095-c99e-4397-b98c-ef710206c2cb" providerId="ADAL" clId="{F7666327-9563-45B4-86B5-A8840D007CE6}" dt="2023-02-09T10:53:26.829" v="18"/>
          <ac:spMkLst>
            <pc:docMk/>
            <pc:sldMk cId="1676725476" sldId="307"/>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844591613" sldId="308"/>
        </pc:sldMkLst>
        <pc:spChg chg="mod">
          <ac:chgData name="Henrike Bosman - Bannink" userId="4a824095-c99e-4397-b98c-ef710206c2cb" providerId="ADAL" clId="{F7666327-9563-45B4-86B5-A8840D007CE6}" dt="2023-02-09T10:53:26.829" v="18"/>
          <ac:spMkLst>
            <pc:docMk/>
            <pc:sldMk cId="844591613" sldId="308"/>
            <ac:spMk id="2" creationId="{00000000-0000-0000-0000-000000000000}"/>
          </ac:spMkLst>
        </pc:spChg>
        <pc:spChg chg="mod">
          <ac:chgData name="Henrike Bosman - Bannink" userId="4a824095-c99e-4397-b98c-ef710206c2cb" providerId="ADAL" clId="{F7666327-9563-45B4-86B5-A8840D007CE6}" dt="2023-02-09T10:53:26.829" v="18"/>
          <ac:spMkLst>
            <pc:docMk/>
            <pc:sldMk cId="844591613" sldId="308"/>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137455119" sldId="309"/>
        </pc:sldMkLst>
        <pc:spChg chg="mod">
          <ac:chgData name="Henrike Bosman - Bannink" userId="4a824095-c99e-4397-b98c-ef710206c2cb" providerId="ADAL" clId="{F7666327-9563-45B4-86B5-A8840D007CE6}" dt="2023-02-09T10:53:26.829" v="18"/>
          <ac:spMkLst>
            <pc:docMk/>
            <pc:sldMk cId="1137455119" sldId="309"/>
            <ac:spMk id="2" creationId="{00000000-0000-0000-0000-000000000000}"/>
          </ac:spMkLst>
        </pc:spChg>
        <pc:spChg chg="mod">
          <ac:chgData name="Henrike Bosman - Bannink" userId="4a824095-c99e-4397-b98c-ef710206c2cb" providerId="ADAL" clId="{F7666327-9563-45B4-86B5-A8840D007CE6}" dt="2023-02-09T10:53:26.829" v="18"/>
          <ac:spMkLst>
            <pc:docMk/>
            <pc:sldMk cId="1137455119" sldId="309"/>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428845629" sldId="310"/>
        </pc:sldMkLst>
        <pc:spChg chg="mod">
          <ac:chgData name="Henrike Bosman - Bannink" userId="4a824095-c99e-4397-b98c-ef710206c2cb" providerId="ADAL" clId="{F7666327-9563-45B4-86B5-A8840D007CE6}" dt="2023-02-09T10:53:26.829" v="18"/>
          <ac:spMkLst>
            <pc:docMk/>
            <pc:sldMk cId="3428845629" sldId="310"/>
            <ac:spMk id="2" creationId="{00000000-0000-0000-0000-000000000000}"/>
          </ac:spMkLst>
        </pc:spChg>
        <pc:spChg chg="mod">
          <ac:chgData name="Henrike Bosman - Bannink" userId="4a824095-c99e-4397-b98c-ef710206c2cb" providerId="ADAL" clId="{F7666327-9563-45B4-86B5-A8840D007CE6}" dt="2023-02-09T10:53:26.829" v="18"/>
          <ac:spMkLst>
            <pc:docMk/>
            <pc:sldMk cId="3428845629" sldId="310"/>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2390404425" sldId="311"/>
        </pc:sldMkLst>
        <pc:spChg chg="mod">
          <ac:chgData name="Henrike Bosman - Bannink" userId="4a824095-c99e-4397-b98c-ef710206c2cb" providerId="ADAL" clId="{F7666327-9563-45B4-86B5-A8840D007CE6}" dt="2023-02-09T10:53:26.829" v="18"/>
          <ac:spMkLst>
            <pc:docMk/>
            <pc:sldMk cId="2390404425" sldId="311"/>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1236902972" sldId="312"/>
        </pc:sldMkLst>
        <pc:spChg chg="mod">
          <ac:chgData name="Henrike Bosman - Bannink" userId="4a824095-c99e-4397-b98c-ef710206c2cb" providerId="ADAL" clId="{F7666327-9563-45B4-86B5-A8840D007CE6}" dt="2023-02-09T10:53:26.829" v="18"/>
          <ac:spMkLst>
            <pc:docMk/>
            <pc:sldMk cId="1236902972" sldId="312"/>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2354174874" sldId="313"/>
        </pc:sldMkLst>
        <pc:spChg chg="mod">
          <ac:chgData name="Henrike Bosman - Bannink" userId="4a824095-c99e-4397-b98c-ef710206c2cb" providerId="ADAL" clId="{F7666327-9563-45B4-86B5-A8840D007CE6}" dt="2023-02-09T10:53:26.829" v="18"/>
          <ac:spMkLst>
            <pc:docMk/>
            <pc:sldMk cId="2354174874" sldId="313"/>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1194016872" sldId="314"/>
        </pc:sldMkLst>
        <pc:spChg chg="mod">
          <ac:chgData name="Henrike Bosman - Bannink" userId="4a824095-c99e-4397-b98c-ef710206c2cb" providerId="ADAL" clId="{F7666327-9563-45B4-86B5-A8840D007CE6}" dt="2023-02-09T10:53:26.829" v="18"/>
          <ac:spMkLst>
            <pc:docMk/>
            <pc:sldMk cId="1194016872" sldId="314"/>
            <ac:spMk id="2" creationId="{00000000-0000-0000-0000-000000000000}"/>
          </ac:spMkLst>
        </pc:spChg>
        <pc:spChg chg="mod">
          <ac:chgData name="Henrike Bosman - Bannink" userId="4a824095-c99e-4397-b98c-ef710206c2cb" providerId="ADAL" clId="{F7666327-9563-45B4-86B5-A8840D007CE6}" dt="2023-02-09T10:53:26.829" v="18"/>
          <ac:spMkLst>
            <pc:docMk/>
            <pc:sldMk cId="1194016872" sldId="314"/>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368099449" sldId="315"/>
        </pc:sldMkLst>
        <pc:spChg chg="mod">
          <ac:chgData name="Henrike Bosman - Bannink" userId="4a824095-c99e-4397-b98c-ef710206c2cb" providerId="ADAL" clId="{F7666327-9563-45B4-86B5-A8840D007CE6}" dt="2023-02-09T10:53:26.829" v="18"/>
          <ac:spMkLst>
            <pc:docMk/>
            <pc:sldMk cId="3368099449" sldId="315"/>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397949984" sldId="316"/>
        </pc:sldMkLst>
        <pc:picChg chg="mod">
          <ac:chgData name="Henrike Bosman - Bannink" userId="4a824095-c99e-4397-b98c-ef710206c2cb" providerId="ADAL" clId="{F7666327-9563-45B4-86B5-A8840D007CE6}" dt="2023-02-09T10:53:26.829" v="18"/>
          <ac:picMkLst>
            <pc:docMk/>
            <pc:sldMk cId="397949984" sldId="316"/>
            <ac:picMk id="1026" creationId="{0098A9A2-1C04-4AC0-9F94-DD641076CDE1}"/>
          </ac:picMkLst>
        </pc:picChg>
      </pc:sldChg>
      <pc:sldChg chg="modSp">
        <pc:chgData name="Henrike Bosman - Bannink" userId="4a824095-c99e-4397-b98c-ef710206c2cb" providerId="ADAL" clId="{F7666327-9563-45B4-86B5-A8840D007CE6}" dt="2023-02-09T10:53:26.829" v="18"/>
        <pc:sldMkLst>
          <pc:docMk/>
          <pc:sldMk cId="2647000442" sldId="317"/>
        </pc:sldMkLst>
        <pc:spChg chg="mod">
          <ac:chgData name="Henrike Bosman - Bannink" userId="4a824095-c99e-4397-b98c-ef710206c2cb" providerId="ADAL" clId="{F7666327-9563-45B4-86B5-A8840D007CE6}" dt="2023-02-09T10:53:26.829" v="18"/>
          <ac:spMkLst>
            <pc:docMk/>
            <pc:sldMk cId="2647000442" sldId="317"/>
            <ac:spMk id="2" creationId="{00000000-0000-0000-0000-000000000000}"/>
          </ac:spMkLst>
        </pc:spChg>
        <pc:spChg chg="mod">
          <ac:chgData name="Henrike Bosman - Bannink" userId="4a824095-c99e-4397-b98c-ef710206c2cb" providerId="ADAL" clId="{F7666327-9563-45B4-86B5-A8840D007CE6}" dt="2023-02-09T10:53:26.829" v="18"/>
          <ac:spMkLst>
            <pc:docMk/>
            <pc:sldMk cId="2647000442" sldId="317"/>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756540954" sldId="321"/>
        </pc:sldMkLst>
        <pc:spChg chg="mod">
          <ac:chgData name="Henrike Bosman - Bannink" userId="4a824095-c99e-4397-b98c-ef710206c2cb" providerId="ADAL" clId="{F7666327-9563-45B4-86B5-A8840D007CE6}" dt="2023-02-09T10:53:26.829" v="18"/>
          <ac:spMkLst>
            <pc:docMk/>
            <pc:sldMk cId="756540954" sldId="321"/>
            <ac:spMk id="2" creationId="{00000000-0000-0000-0000-000000000000}"/>
          </ac:spMkLst>
        </pc:spChg>
        <pc:spChg chg="mod">
          <ac:chgData name="Henrike Bosman - Bannink" userId="4a824095-c99e-4397-b98c-ef710206c2cb" providerId="ADAL" clId="{F7666327-9563-45B4-86B5-A8840D007CE6}" dt="2023-02-09T10:53:26.829" v="18"/>
          <ac:spMkLst>
            <pc:docMk/>
            <pc:sldMk cId="756540954" sldId="321"/>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2128382803" sldId="322"/>
        </pc:sldMkLst>
        <pc:spChg chg="mod">
          <ac:chgData name="Henrike Bosman - Bannink" userId="4a824095-c99e-4397-b98c-ef710206c2cb" providerId="ADAL" clId="{F7666327-9563-45B4-86B5-A8840D007CE6}" dt="2023-02-09T10:53:26.829" v="18"/>
          <ac:spMkLst>
            <pc:docMk/>
            <pc:sldMk cId="2128382803" sldId="322"/>
            <ac:spMk id="2" creationId="{00000000-0000-0000-0000-000000000000}"/>
          </ac:spMkLst>
        </pc:spChg>
        <pc:spChg chg="mod">
          <ac:chgData name="Henrike Bosman - Bannink" userId="4a824095-c99e-4397-b98c-ef710206c2cb" providerId="ADAL" clId="{F7666327-9563-45B4-86B5-A8840D007CE6}" dt="2023-02-09T10:53:26.829" v="18"/>
          <ac:spMkLst>
            <pc:docMk/>
            <pc:sldMk cId="2128382803" sldId="322"/>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2903218870" sldId="323"/>
        </pc:sldMkLst>
        <pc:spChg chg="mod">
          <ac:chgData name="Henrike Bosman - Bannink" userId="4a824095-c99e-4397-b98c-ef710206c2cb" providerId="ADAL" clId="{F7666327-9563-45B4-86B5-A8840D007CE6}" dt="2023-02-09T10:53:26.829" v="18"/>
          <ac:spMkLst>
            <pc:docMk/>
            <pc:sldMk cId="2903218870" sldId="323"/>
            <ac:spMk id="2" creationId="{00000000-0000-0000-0000-000000000000}"/>
          </ac:spMkLst>
        </pc:spChg>
        <pc:spChg chg="mod">
          <ac:chgData name="Henrike Bosman - Bannink" userId="4a824095-c99e-4397-b98c-ef710206c2cb" providerId="ADAL" clId="{F7666327-9563-45B4-86B5-A8840D007CE6}" dt="2023-02-09T10:53:26.829" v="18"/>
          <ac:spMkLst>
            <pc:docMk/>
            <pc:sldMk cId="2903218870" sldId="323"/>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4070537578" sldId="324"/>
        </pc:sldMkLst>
        <pc:spChg chg="mod">
          <ac:chgData name="Henrike Bosman - Bannink" userId="4a824095-c99e-4397-b98c-ef710206c2cb" providerId="ADAL" clId="{F7666327-9563-45B4-86B5-A8840D007CE6}" dt="2023-02-09T10:53:26.829" v="18"/>
          <ac:spMkLst>
            <pc:docMk/>
            <pc:sldMk cId="4070537578" sldId="324"/>
            <ac:spMk id="2" creationId="{00000000-0000-0000-0000-000000000000}"/>
          </ac:spMkLst>
        </pc:spChg>
        <pc:spChg chg="mod">
          <ac:chgData name="Henrike Bosman - Bannink" userId="4a824095-c99e-4397-b98c-ef710206c2cb" providerId="ADAL" clId="{F7666327-9563-45B4-86B5-A8840D007CE6}" dt="2023-02-09T10:53:26.829" v="18"/>
          <ac:spMkLst>
            <pc:docMk/>
            <pc:sldMk cId="4070537578" sldId="324"/>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394700321" sldId="325"/>
        </pc:sldMkLst>
        <pc:spChg chg="mod">
          <ac:chgData name="Henrike Bosman - Bannink" userId="4a824095-c99e-4397-b98c-ef710206c2cb" providerId="ADAL" clId="{F7666327-9563-45B4-86B5-A8840D007CE6}" dt="2023-02-09T10:53:26.829" v="18"/>
          <ac:spMkLst>
            <pc:docMk/>
            <pc:sldMk cId="3394700321" sldId="325"/>
            <ac:spMk id="2" creationId="{00000000-0000-0000-0000-000000000000}"/>
          </ac:spMkLst>
        </pc:spChg>
        <pc:spChg chg="mod">
          <ac:chgData name="Henrike Bosman - Bannink" userId="4a824095-c99e-4397-b98c-ef710206c2cb" providerId="ADAL" clId="{F7666327-9563-45B4-86B5-A8840D007CE6}" dt="2023-02-09T10:53:26.829" v="18"/>
          <ac:spMkLst>
            <pc:docMk/>
            <pc:sldMk cId="3394700321" sldId="325"/>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339389832" sldId="326"/>
        </pc:sldMkLst>
        <pc:spChg chg="mod">
          <ac:chgData name="Henrike Bosman - Bannink" userId="4a824095-c99e-4397-b98c-ef710206c2cb" providerId="ADAL" clId="{F7666327-9563-45B4-86B5-A8840D007CE6}" dt="2023-02-09T10:53:26.829" v="18"/>
          <ac:spMkLst>
            <pc:docMk/>
            <pc:sldMk cId="1339389832" sldId="326"/>
            <ac:spMk id="2" creationId="{00000000-0000-0000-0000-000000000000}"/>
          </ac:spMkLst>
        </pc:spChg>
        <pc:spChg chg="mod">
          <ac:chgData name="Henrike Bosman - Bannink" userId="4a824095-c99e-4397-b98c-ef710206c2cb" providerId="ADAL" clId="{F7666327-9563-45B4-86B5-A8840D007CE6}" dt="2023-02-09T10:53:26.829" v="18"/>
          <ac:spMkLst>
            <pc:docMk/>
            <pc:sldMk cId="1339389832" sldId="326"/>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41089426" sldId="327"/>
        </pc:sldMkLst>
        <pc:spChg chg="mod">
          <ac:chgData name="Henrike Bosman - Bannink" userId="4a824095-c99e-4397-b98c-ef710206c2cb" providerId="ADAL" clId="{F7666327-9563-45B4-86B5-A8840D007CE6}" dt="2023-02-09T10:53:26.829" v="18"/>
          <ac:spMkLst>
            <pc:docMk/>
            <pc:sldMk cId="41089426" sldId="327"/>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673346912" sldId="328"/>
        </pc:sldMkLst>
        <pc:spChg chg="mod">
          <ac:chgData name="Henrike Bosman - Bannink" userId="4a824095-c99e-4397-b98c-ef710206c2cb" providerId="ADAL" clId="{F7666327-9563-45B4-86B5-A8840D007CE6}" dt="2023-02-09T10:53:26.829" v="18"/>
          <ac:spMkLst>
            <pc:docMk/>
            <pc:sldMk cId="673346912" sldId="328"/>
            <ac:spMk id="2" creationId="{00000000-0000-0000-0000-000000000000}"/>
          </ac:spMkLst>
        </pc:spChg>
        <pc:spChg chg="mod">
          <ac:chgData name="Henrike Bosman - Bannink" userId="4a824095-c99e-4397-b98c-ef710206c2cb" providerId="ADAL" clId="{F7666327-9563-45B4-86B5-A8840D007CE6}" dt="2023-02-09T10:53:26.829" v="18"/>
          <ac:spMkLst>
            <pc:docMk/>
            <pc:sldMk cId="673346912" sldId="328"/>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405340958" sldId="329"/>
        </pc:sldMkLst>
        <pc:spChg chg="mod">
          <ac:chgData name="Henrike Bosman - Bannink" userId="4a824095-c99e-4397-b98c-ef710206c2cb" providerId="ADAL" clId="{F7666327-9563-45B4-86B5-A8840D007CE6}" dt="2023-02-09T10:53:26.829" v="18"/>
          <ac:spMkLst>
            <pc:docMk/>
            <pc:sldMk cId="3405340958" sldId="329"/>
            <ac:spMk id="2" creationId="{00000000-0000-0000-0000-000000000000}"/>
          </ac:spMkLst>
        </pc:spChg>
        <pc:spChg chg="mod">
          <ac:chgData name="Henrike Bosman - Bannink" userId="4a824095-c99e-4397-b98c-ef710206c2cb" providerId="ADAL" clId="{F7666327-9563-45B4-86B5-A8840D007CE6}" dt="2023-02-09T10:53:26.829" v="18"/>
          <ac:spMkLst>
            <pc:docMk/>
            <pc:sldMk cId="3405340958" sldId="329"/>
            <ac:spMk id="3" creationId="{00000000-0000-0000-0000-000000000000}"/>
          </ac:spMkLst>
        </pc:spChg>
      </pc:sldChg>
      <pc:sldChg chg="modSp mod">
        <pc:chgData name="Henrike Bosman - Bannink" userId="4a824095-c99e-4397-b98c-ef710206c2cb" providerId="ADAL" clId="{F7666327-9563-45B4-86B5-A8840D007CE6}" dt="2023-02-14T08:49:34.353" v="884" actId="14100"/>
        <pc:sldMkLst>
          <pc:docMk/>
          <pc:sldMk cId="1900842773" sldId="330"/>
        </pc:sldMkLst>
        <pc:spChg chg="mod">
          <ac:chgData name="Henrike Bosman - Bannink" userId="4a824095-c99e-4397-b98c-ef710206c2cb" providerId="ADAL" clId="{F7666327-9563-45B4-86B5-A8840D007CE6}" dt="2023-02-09T10:53:26.829" v="18"/>
          <ac:spMkLst>
            <pc:docMk/>
            <pc:sldMk cId="1900842773" sldId="330"/>
            <ac:spMk id="2" creationId="{00000000-0000-0000-0000-000000000000}"/>
          </ac:spMkLst>
        </pc:spChg>
        <pc:spChg chg="mod">
          <ac:chgData name="Henrike Bosman - Bannink" userId="4a824095-c99e-4397-b98c-ef710206c2cb" providerId="ADAL" clId="{F7666327-9563-45B4-86B5-A8840D007CE6}" dt="2023-02-09T10:53:26.829" v="18"/>
          <ac:spMkLst>
            <pc:docMk/>
            <pc:sldMk cId="1900842773" sldId="330"/>
            <ac:spMk id="3" creationId="{00000000-0000-0000-0000-000000000000}"/>
          </ac:spMkLst>
        </pc:spChg>
        <pc:picChg chg="mod">
          <ac:chgData name="Henrike Bosman - Bannink" userId="4a824095-c99e-4397-b98c-ef710206c2cb" providerId="ADAL" clId="{F7666327-9563-45B4-86B5-A8840D007CE6}" dt="2023-02-14T08:49:34.353" v="884" actId="14100"/>
          <ac:picMkLst>
            <pc:docMk/>
            <pc:sldMk cId="1900842773" sldId="330"/>
            <ac:picMk id="4" creationId="{00000000-0000-0000-0000-000000000000}"/>
          </ac:picMkLst>
        </pc:picChg>
      </pc:sldChg>
      <pc:sldChg chg="modSp mod">
        <pc:chgData name="Henrike Bosman - Bannink" userId="4a824095-c99e-4397-b98c-ef710206c2cb" providerId="ADAL" clId="{F7666327-9563-45B4-86B5-A8840D007CE6}" dt="2023-02-14T08:50:17.268" v="890" actId="1076"/>
        <pc:sldMkLst>
          <pc:docMk/>
          <pc:sldMk cId="2423946871" sldId="331"/>
        </pc:sldMkLst>
        <pc:spChg chg="mod">
          <ac:chgData name="Henrike Bosman - Bannink" userId="4a824095-c99e-4397-b98c-ef710206c2cb" providerId="ADAL" clId="{F7666327-9563-45B4-86B5-A8840D007CE6}" dt="2023-02-09T10:53:26.829" v="18"/>
          <ac:spMkLst>
            <pc:docMk/>
            <pc:sldMk cId="2423946871" sldId="331"/>
            <ac:spMk id="2" creationId="{00000000-0000-0000-0000-000000000000}"/>
          </ac:spMkLst>
        </pc:spChg>
        <pc:spChg chg="mod">
          <ac:chgData name="Henrike Bosman - Bannink" userId="4a824095-c99e-4397-b98c-ef710206c2cb" providerId="ADAL" clId="{F7666327-9563-45B4-86B5-A8840D007CE6}" dt="2023-02-09T10:53:26.829" v="18"/>
          <ac:spMkLst>
            <pc:docMk/>
            <pc:sldMk cId="2423946871" sldId="331"/>
            <ac:spMk id="3" creationId="{00000000-0000-0000-0000-000000000000}"/>
          </ac:spMkLst>
        </pc:spChg>
        <pc:picChg chg="mod">
          <ac:chgData name="Henrike Bosman - Bannink" userId="4a824095-c99e-4397-b98c-ef710206c2cb" providerId="ADAL" clId="{F7666327-9563-45B4-86B5-A8840D007CE6}" dt="2023-02-14T08:50:15.178" v="889" actId="1076"/>
          <ac:picMkLst>
            <pc:docMk/>
            <pc:sldMk cId="2423946871" sldId="331"/>
            <ac:picMk id="5" creationId="{00000000-0000-0000-0000-000000000000}"/>
          </ac:picMkLst>
        </pc:picChg>
        <pc:picChg chg="mod">
          <ac:chgData name="Henrike Bosman - Bannink" userId="4a824095-c99e-4397-b98c-ef710206c2cb" providerId="ADAL" clId="{F7666327-9563-45B4-86B5-A8840D007CE6}" dt="2023-02-14T08:50:17.268" v="890" actId="1076"/>
          <ac:picMkLst>
            <pc:docMk/>
            <pc:sldMk cId="2423946871" sldId="331"/>
            <ac:picMk id="6" creationId="{00000000-0000-0000-0000-000000000000}"/>
          </ac:picMkLst>
        </pc:picChg>
      </pc:sldChg>
      <pc:sldChg chg="modSp">
        <pc:chgData name="Henrike Bosman - Bannink" userId="4a824095-c99e-4397-b98c-ef710206c2cb" providerId="ADAL" clId="{F7666327-9563-45B4-86B5-A8840D007CE6}" dt="2023-02-09T10:53:26.829" v="18"/>
        <pc:sldMkLst>
          <pc:docMk/>
          <pc:sldMk cId="2507123383" sldId="332"/>
        </pc:sldMkLst>
        <pc:spChg chg="mod">
          <ac:chgData name="Henrike Bosman - Bannink" userId="4a824095-c99e-4397-b98c-ef710206c2cb" providerId="ADAL" clId="{F7666327-9563-45B4-86B5-A8840D007CE6}" dt="2023-02-09T10:53:26.829" v="18"/>
          <ac:spMkLst>
            <pc:docMk/>
            <pc:sldMk cId="2507123383" sldId="332"/>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2948921952" sldId="333"/>
        </pc:sldMkLst>
        <pc:spChg chg="mod">
          <ac:chgData name="Henrike Bosman - Bannink" userId="4a824095-c99e-4397-b98c-ef710206c2cb" providerId="ADAL" clId="{F7666327-9563-45B4-86B5-A8840D007CE6}" dt="2023-02-09T10:53:26.829" v="18"/>
          <ac:spMkLst>
            <pc:docMk/>
            <pc:sldMk cId="2948921952" sldId="333"/>
            <ac:spMk id="2" creationId="{00000000-0000-0000-0000-000000000000}"/>
          </ac:spMkLst>
        </pc:spChg>
        <pc:graphicFrameChg chg="mod">
          <ac:chgData name="Henrike Bosman - Bannink" userId="4a824095-c99e-4397-b98c-ef710206c2cb" providerId="ADAL" clId="{F7666327-9563-45B4-86B5-A8840D007CE6}" dt="2023-02-09T10:53:26.829" v="18"/>
          <ac:graphicFrameMkLst>
            <pc:docMk/>
            <pc:sldMk cId="2948921952" sldId="333"/>
            <ac:graphicFrameMk id="4" creationId="{64A7EB87-0D66-4197-AEA5-E23354163F6E}"/>
          </ac:graphicFrameMkLst>
        </pc:graphicFrameChg>
      </pc:sldChg>
      <pc:sldChg chg="modSp">
        <pc:chgData name="Henrike Bosman - Bannink" userId="4a824095-c99e-4397-b98c-ef710206c2cb" providerId="ADAL" clId="{F7666327-9563-45B4-86B5-A8840D007CE6}" dt="2023-02-09T10:53:26.829" v="18"/>
        <pc:sldMkLst>
          <pc:docMk/>
          <pc:sldMk cId="3744418323" sldId="334"/>
        </pc:sldMkLst>
        <pc:spChg chg="mod">
          <ac:chgData name="Henrike Bosman - Bannink" userId="4a824095-c99e-4397-b98c-ef710206c2cb" providerId="ADAL" clId="{F7666327-9563-45B4-86B5-A8840D007CE6}" dt="2023-02-09T10:53:26.829" v="18"/>
          <ac:spMkLst>
            <pc:docMk/>
            <pc:sldMk cId="3744418323" sldId="334"/>
            <ac:spMk id="2" creationId="{00000000-0000-0000-0000-000000000000}"/>
          </ac:spMkLst>
        </pc:spChg>
        <pc:spChg chg="mod">
          <ac:chgData name="Henrike Bosman - Bannink" userId="4a824095-c99e-4397-b98c-ef710206c2cb" providerId="ADAL" clId="{F7666327-9563-45B4-86B5-A8840D007CE6}" dt="2023-02-09T10:53:26.829" v="18"/>
          <ac:spMkLst>
            <pc:docMk/>
            <pc:sldMk cId="3744418323" sldId="334"/>
            <ac:spMk id="3" creationId="{00000000-0000-0000-0000-000000000000}"/>
          </ac:spMkLst>
        </pc:spChg>
      </pc:sldChg>
      <pc:sldChg chg="delSp modSp mod delDesignElem">
        <pc:chgData name="Henrike Bosman - Bannink" userId="4a824095-c99e-4397-b98c-ef710206c2cb" providerId="ADAL" clId="{F7666327-9563-45B4-86B5-A8840D007CE6}" dt="2023-02-14T10:45:40.210" v="949" actId="20577"/>
        <pc:sldMkLst>
          <pc:docMk/>
          <pc:sldMk cId="2393641181" sldId="335"/>
        </pc:sldMkLst>
        <pc:spChg chg="mod">
          <ac:chgData name="Henrike Bosman - Bannink" userId="4a824095-c99e-4397-b98c-ef710206c2cb" providerId="ADAL" clId="{F7666327-9563-45B4-86B5-A8840D007CE6}" dt="2023-02-14T10:45:40.210" v="949" actId="20577"/>
          <ac:spMkLst>
            <pc:docMk/>
            <pc:sldMk cId="2393641181" sldId="335"/>
            <ac:spMk id="2" creationId="{0344E54A-869C-4076-9871-4E58F24C5E1B}"/>
          </ac:spMkLst>
        </pc:spChg>
        <pc:spChg chg="mod">
          <ac:chgData name="Henrike Bosman - Bannink" userId="4a824095-c99e-4397-b98c-ef710206c2cb" providerId="ADAL" clId="{F7666327-9563-45B4-86B5-A8840D007CE6}" dt="2023-02-09T10:53:27.203" v="25" actId="27636"/>
          <ac:spMkLst>
            <pc:docMk/>
            <pc:sldMk cId="2393641181" sldId="335"/>
            <ac:spMk id="3" creationId="{6C11CE11-C60E-49FF-A9D8-8CF80994F044}"/>
          </ac:spMkLst>
        </pc:spChg>
        <pc:spChg chg="del">
          <ac:chgData name="Henrike Bosman - Bannink" userId="4a824095-c99e-4397-b98c-ef710206c2cb" providerId="ADAL" clId="{F7666327-9563-45B4-86B5-A8840D007CE6}" dt="2023-02-09T10:53:26.829" v="18"/>
          <ac:spMkLst>
            <pc:docMk/>
            <pc:sldMk cId="2393641181" sldId="335"/>
            <ac:spMk id="8" creationId="{F63C748C-967B-4A7B-A90F-3EDD0F485AC6}"/>
          </ac:spMkLst>
        </pc:spChg>
        <pc:spChg chg="del">
          <ac:chgData name="Henrike Bosman - Bannink" userId="4a824095-c99e-4397-b98c-ef710206c2cb" providerId="ADAL" clId="{F7666327-9563-45B4-86B5-A8840D007CE6}" dt="2023-02-09T10:53:26.829" v="18"/>
          <ac:spMkLst>
            <pc:docMk/>
            <pc:sldMk cId="2393641181" sldId="335"/>
            <ac:spMk id="10" creationId="{C0143637-4934-44E4-B909-BAF1E7B27972}"/>
          </ac:spMkLst>
        </pc:spChg>
      </pc:sldChg>
      <pc:sldChg chg="modSp">
        <pc:chgData name="Henrike Bosman - Bannink" userId="4a824095-c99e-4397-b98c-ef710206c2cb" providerId="ADAL" clId="{F7666327-9563-45B4-86B5-A8840D007CE6}" dt="2023-02-09T10:53:26.829" v="18"/>
        <pc:sldMkLst>
          <pc:docMk/>
          <pc:sldMk cId="23032422" sldId="336"/>
        </pc:sldMkLst>
        <pc:spChg chg="mod">
          <ac:chgData name="Henrike Bosman - Bannink" userId="4a824095-c99e-4397-b98c-ef710206c2cb" providerId="ADAL" clId="{F7666327-9563-45B4-86B5-A8840D007CE6}" dt="2023-02-09T10:53:26.829" v="18"/>
          <ac:spMkLst>
            <pc:docMk/>
            <pc:sldMk cId="23032422" sldId="336"/>
            <ac:spMk id="2" creationId="{00000000-0000-0000-0000-000000000000}"/>
          </ac:spMkLst>
        </pc:spChg>
        <pc:spChg chg="mod">
          <ac:chgData name="Henrike Bosman - Bannink" userId="4a824095-c99e-4397-b98c-ef710206c2cb" providerId="ADAL" clId="{F7666327-9563-45B4-86B5-A8840D007CE6}" dt="2023-02-09T10:53:26.829" v="18"/>
          <ac:spMkLst>
            <pc:docMk/>
            <pc:sldMk cId="23032422" sldId="336"/>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1672814382" sldId="337"/>
        </pc:sldMkLst>
        <pc:spChg chg="mod">
          <ac:chgData name="Henrike Bosman - Bannink" userId="4a824095-c99e-4397-b98c-ef710206c2cb" providerId="ADAL" clId="{F7666327-9563-45B4-86B5-A8840D007CE6}" dt="2023-02-09T10:53:26.829" v="18"/>
          <ac:spMkLst>
            <pc:docMk/>
            <pc:sldMk cId="1672814382" sldId="337"/>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1991538178" sldId="338"/>
        </pc:sldMkLst>
        <pc:spChg chg="mod">
          <ac:chgData name="Henrike Bosman - Bannink" userId="4a824095-c99e-4397-b98c-ef710206c2cb" providerId="ADAL" clId="{F7666327-9563-45B4-86B5-A8840D007CE6}" dt="2023-02-09T10:53:26.829" v="18"/>
          <ac:spMkLst>
            <pc:docMk/>
            <pc:sldMk cId="1991538178" sldId="338"/>
            <ac:spMk id="2" creationId="{00000000-0000-0000-0000-000000000000}"/>
          </ac:spMkLst>
        </pc:spChg>
        <pc:spChg chg="mod">
          <ac:chgData name="Henrike Bosman - Bannink" userId="4a824095-c99e-4397-b98c-ef710206c2cb" providerId="ADAL" clId="{F7666327-9563-45B4-86B5-A8840D007CE6}" dt="2023-02-09T10:53:26.829" v="18"/>
          <ac:spMkLst>
            <pc:docMk/>
            <pc:sldMk cId="1991538178" sldId="338"/>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662672105" sldId="339"/>
        </pc:sldMkLst>
        <pc:spChg chg="mod">
          <ac:chgData name="Henrike Bosman - Bannink" userId="4a824095-c99e-4397-b98c-ef710206c2cb" providerId="ADAL" clId="{F7666327-9563-45B4-86B5-A8840D007CE6}" dt="2023-02-09T10:53:26.829" v="18"/>
          <ac:spMkLst>
            <pc:docMk/>
            <pc:sldMk cId="3662672105" sldId="339"/>
            <ac:spMk id="2" creationId="{00000000-0000-0000-0000-000000000000}"/>
          </ac:spMkLst>
        </pc:spChg>
        <pc:graphicFrameChg chg="mod">
          <ac:chgData name="Henrike Bosman - Bannink" userId="4a824095-c99e-4397-b98c-ef710206c2cb" providerId="ADAL" clId="{F7666327-9563-45B4-86B5-A8840D007CE6}" dt="2023-02-09T10:53:26.829" v="18"/>
          <ac:graphicFrameMkLst>
            <pc:docMk/>
            <pc:sldMk cId="3662672105" sldId="339"/>
            <ac:graphicFrameMk id="4" creationId="{64A7EB87-0D66-4197-AEA5-E23354163F6E}"/>
          </ac:graphicFrameMkLst>
        </pc:graphicFrameChg>
      </pc:sldChg>
      <pc:sldChg chg="modSp">
        <pc:chgData name="Henrike Bosman - Bannink" userId="4a824095-c99e-4397-b98c-ef710206c2cb" providerId="ADAL" clId="{F7666327-9563-45B4-86B5-A8840D007CE6}" dt="2023-02-09T10:53:26.829" v="18"/>
        <pc:sldMkLst>
          <pc:docMk/>
          <pc:sldMk cId="30024545" sldId="340"/>
        </pc:sldMkLst>
        <pc:spChg chg="mod">
          <ac:chgData name="Henrike Bosman - Bannink" userId="4a824095-c99e-4397-b98c-ef710206c2cb" providerId="ADAL" clId="{F7666327-9563-45B4-86B5-A8840D007CE6}" dt="2023-02-09T10:53:26.829" v="18"/>
          <ac:spMkLst>
            <pc:docMk/>
            <pc:sldMk cId="30024545" sldId="340"/>
            <ac:spMk id="2" creationId="{00000000-0000-0000-0000-000000000000}"/>
          </ac:spMkLst>
        </pc:spChg>
        <pc:graphicFrameChg chg="mod">
          <ac:chgData name="Henrike Bosman - Bannink" userId="4a824095-c99e-4397-b98c-ef710206c2cb" providerId="ADAL" clId="{F7666327-9563-45B4-86B5-A8840D007CE6}" dt="2023-02-09T10:53:26.829" v="18"/>
          <ac:graphicFrameMkLst>
            <pc:docMk/>
            <pc:sldMk cId="30024545" sldId="340"/>
            <ac:graphicFrameMk id="4" creationId="{D7C3767B-0372-443C-97AA-C43A819BDDA4}"/>
          </ac:graphicFrameMkLst>
        </pc:graphicFrameChg>
      </pc:sldChg>
      <pc:sldChg chg="modSp">
        <pc:chgData name="Henrike Bosman - Bannink" userId="4a824095-c99e-4397-b98c-ef710206c2cb" providerId="ADAL" clId="{F7666327-9563-45B4-86B5-A8840D007CE6}" dt="2023-02-09T10:53:26.829" v="18"/>
        <pc:sldMkLst>
          <pc:docMk/>
          <pc:sldMk cId="3589330995" sldId="344"/>
        </pc:sldMkLst>
        <pc:spChg chg="mod">
          <ac:chgData name="Henrike Bosman - Bannink" userId="4a824095-c99e-4397-b98c-ef710206c2cb" providerId="ADAL" clId="{F7666327-9563-45B4-86B5-A8840D007CE6}" dt="2023-02-09T10:53:26.829" v="18"/>
          <ac:spMkLst>
            <pc:docMk/>
            <pc:sldMk cId="3589330995" sldId="344"/>
            <ac:spMk id="2" creationId="{A7EEA2F3-4010-483A-BFAD-F91E033BAEF2}"/>
          </ac:spMkLst>
        </pc:spChg>
        <pc:spChg chg="mod">
          <ac:chgData name="Henrike Bosman - Bannink" userId="4a824095-c99e-4397-b98c-ef710206c2cb" providerId="ADAL" clId="{F7666327-9563-45B4-86B5-A8840D007CE6}" dt="2023-02-09T10:53:26.829" v="18"/>
          <ac:spMkLst>
            <pc:docMk/>
            <pc:sldMk cId="3589330995" sldId="344"/>
            <ac:spMk id="3" creationId="{58621BAC-20DF-4993-9D33-0596EF895C4A}"/>
          </ac:spMkLst>
        </pc:spChg>
      </pc:sldChg>
      <pc:sldChg chg="modSp">
        <pc:chgData name="Henrike Bosman - Bannink" userId="4a824095-c99e-4397-b98c-ef710206c2cb" providerId="ADAL" clId="{F7666327-9563-45B4-86B5-A8840D007CE6}" dt="2023-02-09T10:53:26.829" v="18"/>
        <pc:sldMkLst>
          <pc:docMk/>
          <pc:sldMk cId="3636761942" sldId="346"/>
        </pc:sldMkLst>
        <pc:spChg chg="mod">
          <ac:chgData name="Henrike Bosman - Bannink" userId="4a824095-c99e-4397-b98c-ef710206c2cb" providerId="ADAL" clId="{F7666327-9563-45B4-86B5-A8840D007CE6}" dt="2023-02-09T10:53:26.829" v="18"/>
          <ac:spMkLst>
            <pc:docMk/>
            <pc:sldMk cId="3636761942" sldId="346"/>
            <ac:spMk id="2" creationId="{70301BBA-79DB-472F-A297-B81B899FF66C}"/>
          </ac:spMkLst>
        </pc:spChg>
        <pc:spChg chg="mod">
          <ac:chgData name="Henrike Bosman - Bannink" userId="4a824095-c99e-4397-b98c-ef710206c2cb" providerId="ADAL" clId="{F7666327-9563-45B4-86B5-A8840D007CE6}" dt="2023-02-09T10:53:26.829" v="18"/>
          <ac:spMkLst>
            <pc:docMk/>
            <pc:sldMk cId="3636761942" sldId="346"/>
            <ac:spMk id="3" creationId="{38132CDC-2801-4DB5-8155-93A8DAA2621F}"/>
          </ac:spMkLst>
        </pc:spChg>
      </pc:sldChg>
      <pc:sldChg chg="modSp">
        <pc:chgData name="Henrike Bosman - Bannink" userId="4a824095-c99e-4397-b98c-ef710206c2cb" providerId="ADAL" clId="{F7666327-9563-45B4-86B5-A8840D007CE6}" dt="2023-02-09T10:53:26.829" v="18"/>
        <pc:sldMkLst>
          <pc:docMk/>
          <pc:sldMk cId="725508870" sldId="347"/>
        </pc:sldMkLst>
        <pc:spChg chg="mod">
          <ac:chgData name="Henrike Bosman - Bannink" userId="4a824095-c99e-4397-b98c-ef710206c2cb" providerId="ADAL" clId="{F7666327-9563-45B4-86B5-A8840D007CE6}" dt="2023-02-09T10:53:26.829" v="18"/>
          <ac:spMkLst>
            <pc:docMk/>
            <pc:sldMk cId="725508870" sldId="347"/>
            <ac:spMk id="2" creationId="{BEE9C528-9E5E-4889-B6A5-0B80AE2CC5F4}"/>
          </ac:spMkLst>
        </pc:spChg>
        <pc:spChg chg="mod">
          <ac:chgData name="Henrike Bosman - Bannink" userId="4a824095-c99e-4397-b98c-ef710206c2cb" providerId="ADAL" clId="{F7666327-9563-45B4-86B5-A8840D007CE6}" dt="2023-02-09T10:53:26.829" v="18"/>
          <ac:spMkLst>
            <pc:docMk/>
            <pc:sldMk cId="725508870" sldId="347"/>
            <ac:spMk id="3" creationId="{9AD7B683-6288-4363-8724-AC09799EC3A4}"/>
          </ac:spMkLst>
        </pc:spChg>
      </pc:sldChg>
      <pc:sldChg chg="modSp">
        <pc:chgData name="Henrike Bosman - Bannink" userId="4a824095-c99e-4397-b98c-ef710206c2cb" providerId="ADAL" clId="{F7666327-9563-45B4-86B5-A8840D007CE6}" dt="2023-02-09T10:53:26.829" v="18"/>
        <pc:sldMkLst>
          <pc:docMk/>
          <pc:sldMk cId="14649898" sldId="348"/>
        </pc:sldMkLst>
        <pc:spChg chg="mod">
          <ac:chgData name="Henrike Bosman - Bannink" userId="4a824095-c99e-4397-b98c-ef710206c2cb" providerId="ADAL" clId="{F7666327-9563-45B4-86B5-A8840D007CE6}" dt="2023-02-09T10:53:26.829" v="18"/>
          <ac:spMkLst>
            <pc:docMk/>
            <pc:sldMk cId="14649898" sldId="348"/>
            <ac:spMk id="2" creationId="{4D8D1D27-63C0-439D-8290-CD93D33B388F}"/>
          </ac:spMkLst>
        </pc:spChg>
        <pc:spChg chg="mod">
          <ac:chgData name="Henrike Bosman - Bannink" userId="4a824095-c99e-4397-b98c-ef710206c2cb" providerId="ADAL" clId="{F7666327-9563-45B4-86B5-A8840D007CE6}" dt="2023-02-09T10:53:26.829" v="18"/>
          <ac:spMkLst>
            <pc:docMk/>
            <pc:sldMk cId="14649898" sldId="348"/>
            <ac:spMk id="3" creationId="{52DD3775-70E4-43E6-8748-1314EA384F05}"/>
          </ac:spMkLst>
        </pc:spChg>
      </pc:sldChg>
      <pc:sldChg chg="modSp">
        <pc:chgData name="Henrike Bosman - Bannink" userId="4a824095-c99e-4397-b98c-ef710206c2cb" providerId="ADAL" clId="{F7666327-9563-45B4-86B5-A8840D007CE6}" dt="2023-02-09T10:53:26.829" v="18"/>
        <pc:sldMkLst>
          <pc:docMk/>
          <pc:sldMk cId="3563062652" sldId="349"/>
        </pc:sldMkLst>
        <pc:spChg chg="mod">
          <ac:chgData name="Henrike Bosman - Bannink" userId="4a824095-c99e-4397-b98c-ef710206c2cb" providerId="ADAL" clId="{F7666327-9563-45B4-86B5-A8840D007CE6}" dt="2023-02-09T10:53:26.829" v="18"/>
          <ac:spMkLst>
            <pc:docMk/>
            <pc:sldMk cId="3563062652" sldId="349"/>
            <ac:spMk id="2" creationId="{7B1FA4B7-3372-40B4-8A8D-A354C0280F57}"/>
          </ac:spMkLst>
        </pc:spChg>
        <pc:spChg chg="mod">
          <ac:chgData name="Henrike Bosman - Bannink" userId="4a824095-c99e-4397-b98c-ef710206c2cb" providerId="ADAL" clId="{F7666327-9563-45B4-86B5-A8840D007CE6}" dt="2023-02-09T10:53:26.829" v="18"/>
          <ac:spMkLst>
            <pc:docMk/>
            <pc:sldMk cId="3563062652" sldId="349"/>
            <ac:spMk id="3" creationId="{BD455A5A-97C1-4D88-A7E7-470BE6FA29B8}"/>
          </ac:spMkLst>
        </pc:spChg>
      </pc:sldChg>
      <pc:sldChg chg="modSp">
        <pc:chgData name="Henrike Bosman - Bannink" userId="4a824095-c99e-4397-b98c-ef710206c2cb" providerId="ADAL" clId="{F7666327-9563-45B4-86B5-A8840D007CE6}" dt="2023-02-09T10:53:26.829" v="18"/>
        <pc:sldMkLst>
          <pc:docMk/>
          <pc:sldMk cId="135115643" sldId="351"/>
        </pc:sldMkLst>
        <pc:spChg chg="mod">
          <ac:chgData name="Henrike Bosman - Bannink" userId="4a824095-c99e-4397-b98c-ef710206c2cb" providerId="ADAL" clId="{F7666327-9563-45B4-86B5-A8840D007CE6}" dt="2023-02-09T10:53:26.829" v="18"/>
          <ac:spMkLst>
            <pc:docMk/>
            <pc:sldMk cId="135115643" sldId="351"/>
            <ac:spMk id="2" creationId="{14AE5A2E-CDA2-45CD-B7B4-ACE77764C669}"/>
          </ac:spMkLst>
        </pc:spChg>
      </pc:sldChg>
      <pc:sldChg chg="modSp">
        <pc:chgData name="Henrike Bosman - Bannink" userId="4a824095-c99e-4397-b98c-ef710206c2cb" providerId="ADAL" clId="{F7666327-9563-45B4-86B5-A8840D007CE6}" dt="2023-02-09T10:53:26.829" v="18"/>
        <pc:sldMkLst>
          <pc:docMk/>
          <pc:sldMk cId="502475935" sldId="355"/>
        </pc:sldMkLst>
        <pc:spChg chg="mod">
          <ac:chgData name="Henrike Bosman - Bannink" userId="4a824095-c99e-4397-b98c-ef710206c2cb" providerId="ADAL" clId="{F7666327-9563-45B4-86B5-A8840D007CE6}" dt="2023-02-09T10:53:26.829" v="18"/>
          <ac:spMkLst>
            <pc:docMk/>
            <pc:sldMk cId="502475935" sldId="355"/>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366130734" sldId="356"/>
        </pc:sldMkLst>
        <pc:spChg chg="mod">
          <ac:chgData name="Henrike Bosman - Bannink" userId="4a824095-c99e-4397-b98c-ef710206c2cb" providerId="ADAL" clId="{F7666327-9563-45B4-86B5-A8840D007CE6}" dt="2023-02-09T10:53:26.829" v="18"/>
          <ac:spMkLst>
            <pc:docMk/>
            <pc:sldMk cId="3366130734" sldId="356"/>
            <ac:spMk id="2" creationId="{00000000-0000-0000-0000-000000000000}"/>
          </ac:spMkLst>
        </pc:spChg>
      </pc:sldChg>
      <pc:sldChg chg="modSp">
        <pc:chgData name="Henrike Bosman - Bannink" userId="4a824095-c99e-4397-b98c-ef710206c2cb" providerId="ADAL" clId="{F7666327-9563-45B4-86B5-A8840D007CE6}" dt="2023-02-09T10:53:26.829" v="18"/>
        <pc:sldMkLst>
          <pc:docMk/>
          <pc:sldMk cId="2636293091" sldId="357"/>
        </pc:sldMkLst>
        <pc:spChg chg="mod">
          <ac:chgData name="Henrike Bosman - Bannink" userId="4a824095-c99e-4397-b98c-ef710206c2cb" providerId="ADAL" clId="{F7666327-9563-45B4-86B5-A8840D007CE6}" dt="2023-02-09T10:53:26.829" v="18"/>
          <ac:spMkLst>
            <pc:docMk/>
            <pc:sldMk cId="2636293091" sldId="357"/>
            <ac:spMk id="2" creationId="{00000000-0000-0000-0000-000000000000}"/>
          </ac:spMkLst>
        </pc:spChg>
        <pc:graphicFrameChg chg="mod">
          <ac:chgData name="Henrike Bosman - Bannink" userId="4a824095-c99e-4397-b98c-ef710206c2cb" providerId="ADAL" clId="{F7666327-9563-45B4-86B5-A8840D007CE6}" dt="2023-02-09T10:53:26.829" v="18"/>
          <ac:graphicFrameMkLst>
            <pc:docMk/>
            <pc:sldMk cId="2636293091" sldId="357"/>
            <ac:graphicFrameMk id="4" creationId="{D7C3767B-0372-443C-97AA-C43A819BDDA4}"/>
          </ac:graphicFrameMkLst>
        </pc:graphicFrameChg>
      </pc:sldChg>
      <pc:sldChg chg="modSp">
        <pc:chgData name="Henrike Bosman - Bannink" userId="4a824095-c99e-4397-b98c-ef710206c2cb" providerId="ADAL" clId="{F7666327-9563-45B4-86B5-A8840D007CE6}" dt="2023-02-09T10:53:26.829" v="18"/>
        <pc:sldMkLst>
          <pc:docMk/>
          <pc:sldMk cId="936514618" sldId="358"/>
        </pc:sldMkLst>
        <pc:spChg chg="mod">
          <ac:chgData name="Henrike Bosman - Bannink" userId="4a824095-c99e-4397-b98c-ef710206c2cb" providerId="ADAL" clId="{F7666327-9563-45B4-86B5-A8840D007CE6}" dt="2023-02-09T10:53:26.829" v="18"/>
          <ac:spMkLst>
            <pc:docMk/>
            <pc:sldMk cId="936514618" sldId="358"/>
            <ac:spMk id="2" creationId="{00000000-0000-0000-0000-000000000000}"/>
          </ac:spMkLst>
        </pc:spChg>
        <pc:spChg chg="mod">
          <ac:chgData name="Henrike Bosman - Bannink" userId="4a824095-c99e-4397-b98c-ef710206c2cb" providerId="ADAL" clId="{F7666327-9563-45B4-86B5-A8840D007CE6}" dt="2023-02-09T10:53:26.829" v="18"/>
          <ac:spMkLst>
            <pc:docMk/>
            <pc:sldMk cId="936514618" sldId="358"/>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2881301880" sldId="359"/>
        </pc:sldMkLst>
        <pc:spChg chg="mod">
          <ac:chgData name="Henrike Bosman - Bannink" userId="4a824095-c99e-4397-b98c-ef710206c2cb" providerId="ADAL" clId="{F7666327-9563-45B4-86B5-A8840D007CE6}" dt="2023-02-09T10:53:26.829" v="18"/>
          <ac:spMkLst>
            <pc:docMk/>
            <pc:sldMk cId="2881301880" sldId="359"/>
            <ac:spMk id="2" creationId="{00000000-0000-0000-0000-000000000000}"/>
          </ac:spMkLst>
        </pc:spChg>
        <pc:spChg chg="mod">
          <ac:chgData name="Henrike Bosman - Bannink" userId="4a824095-c99e-4397-b98c-ef710206c2cb" providerId="ADAL" clId="{F7666327-9563-45B4-86B5-A8840D007CE6}" dt="2023-02-09T10:53:26.829" v="18"/>
          <ac:spMkLst>
            <pc:docMk/>
            <pc:sldMk cId="2881301880" sldId="359"/>
            <ac:spMk id="3" creationId="{00000000-0000-0000-0000-000000000000}"/>
          </ac:spMkLst>
        </pc:spChg>
      </pc:sldChg>
      <pc:sldChg chg="modSp">
        <pc:chgData name="Henrike Bosman - Bannink" userId="4a824095-c99e-4397-b98c-ef710206c2cb" providerId="ADAL" clId="{F7666327-9563-45B4-86B5-A8840D007CE6}" dt="2023-02-09T10:53:26.829" v="18"/>
        <pc:sldMkLst>
          <pc:docMk/>
          <pc:sldMk cId="3140341415" sldId="371"/>
        </pc:sldMkLst>
        <pc:spChg chg="mod">
          <ac:chgData name="Henrike Bosman - Bannink" userId="4a824095-c99e-4397-b98c-ef710206c2cb" providerId="ADAL" clId="{F7666327-9563-45B4-86B5-A8840D007CE6}" dt="2023-02-09T10:53:26.829" v="18"/>
          <ac:spMkLst>
            <pc:docMk/>
            <pc:sldMk cId="3140341415" sldId="371"/>
            <ac:spMk id="2" creationId="{B72F04A8-C5A6-423A-9604-946BB0446580}"/>
          </ac:spMkLst>
        </pc:spChg>
      </pc:sldChg>
      <pc:sldChg chg="modSp">
        <pc:chgData name="Henrike Bosman - Bannink" userId="4a824095-c99e-4397-b98c-ef710206c2cb" providerId="ADAL" clId="{F7666327-9563-45B4-86B5-A8840D007CE6}" dt="2023-02-09T10:53:26.829" v="18"/>
        <pc:sldMkLst>
          <pc:docMk/>
          <pc:sldMk cId="4201498669" sldId="372"/>
        </pc:sldMkLst>
        <pc:spChg chg="mod">
          <ac:chgData name="Henrike Bosman - Bannink" userId="4a824095-c99e-4397-b98c-ef710206c2cb" providerId="ADAL" clId="{F7666327-9563-45B4-86B5-A8840D007CE6}" dt="2023-02-09T10:53:26.829" v="18"/>
          <ac:spMkLst>
            <pc:docMk/>
            <pc:sldMk cId="4201498669" sldId="372"/>
            <ac:spMk id="2" creationId="{513B2952-4FEA-49AB-987D-845DC18BF68C}"/>
          </ac:spMkLst>
        </pc:spChg>
      </pc:sldChg>
      <pc:sldChg chg="modSp">
        <pc:chgData name="Henrike Bosman - Bannink" userId="4a824095-c99e-4397-b98c-ef710206c2cb" providerId="ADAL" clId="{F7666327-9563-45B4-86B5-A8840D007CE6}" dt="2023-02-09T10:53:26.829" v="18"/>
        <pc:sldMkLst>
          <pc:docMk/>
          <pc:sldMk cId="2676617997" sldId="373"/>
        </pc:sldMkLst>
        <pc:spChg chg="mod">
          <ac:chgData name="Henrike Bosman - Bannink" userId="4a824095-c99e-4397-b98c-ef710206c2cb" providerId="ADAL" clId="{F7666327-9563-45B4-86B5-A8840D007CE6}" dt="2023-02-09T10:53:26.829" v="18"/>
          <ac:spMkLst>
            <pc:docMk/>
            <pc:sldMk cId="2676617997" sldId="373"/>
            <ac:spMk id="2" creationId="{E6CC1468-F27B-4DD7-8AB7-09FC28481796}"/>
          </ac:spMkLst>
        </pc:spChg>
        <pc:spChg chg="mod">
          <ac:chgData name="Henrike Bosman - Bannink" userId="4a824095-c99e-4397-b98c-ef710206c2cb" providerId="ADAL" clId="{F7666327-9563-45B4-86B5-A8840D007CE6}" dt="2023-02-09T10:53:26.829" v="18"/>
          <ac:spMkLst>
            <pc:docMk/>
            <pc:sldMk cId="2676617997" sldId="373"/>
            <ac:spMk id="3" creationId="{6813FFB7-6C1F-4916-BBF2-BC4FD0A3EA97}"/>
          </ac:spMkLst>
        </pc:spChg>
      </pc:sldChg>
      <pc:sldChg chg="del">
        <pc:chgData name="Henrike Bosman - Bannink" userId="4a824095-c99e-4397-b98c-ef710206c2cb" providerId="ADAL" clId="{F7666327-9563-45B4-86B5-A8840D007CE6}" dt="2023-02-09T10:52:55.288" v="1" actId="2696"/>
        <pc:sldMkLst>
          <pc:docMk/>
          <pc:sldMk cId="3757299640" sldId="374"/>
        </pc:sldMkLst>
      </pc:sldChg>
      <pc:sldChg chg="del">
        <pc:chgData name="Henrike Bosman - Bannink" userId="4a824095-c99e-4397-b98c-ef710206c2cb" providerId="ADAL" clId="{F7666327-9563-45B4-86B5-A8840D007CE6}" dt="2023-02-09T10:52:57.020" v="2" actId="2696"/>
        <pc:sldMkLst>
          <pc:docMk/>
          <pc:sldMk cId="693466528" sldId="375"/>
        </pc:sldMkLst>
      </pc:sldChg>
      <pc:sldChg chg="del">
        <pc:chgData name="Henrike Bosman - Bannink" userId="4a824095-c99e-4397-b98c-ef710206c2cb" providerId="ADAL" clId="{F7666327-9563-45B4-86B5-A8840D007CE6}" dt="2023-02-09T10:52:58.560" v="3" actId="2696"/>
        <pc:sldMkLst>
          <pc:docMk/>
          <pc:sldMk cId="3755443006" sldId="376"/>
        </pc:sldMkLst>
      </pc:sldChg>
      <pc:sldChg chg="del">
        <pc:chgData name="Henrike Bosman - Bannink" userId="4a824095-c99e-4397-b98c-ef710206c2cb" providerId="ADAL" clId="{F7666327-9563-45B4-86B5-A8840D007CE6}" dt="2023-02-09T10:53:00.075" v="4" actId="2696"/>
        <pc:sldMkLst>
          <pc:docMk/>
          <pc:sldMk cId="3478756990" sldId="377"/>
        </pc:sldMkLst>
      </pc:sldChg>
      <pc:sldChg chg="del">
        <pc:chgData name="Henrike Bosman - Bannink" userId="4a824095-c99e-4397-b98c-ef710206c2cb" providerId="ADAL" clId="{F7666327-9563-45B4-86B5-A8840D007CE6}" dt="2023-02-09T10:53:02.141" v="5" actId="2696"/>
        <pc:sldMkLst>
          <pc:docMk/>
          <pc:sldMk cId="4276845489" sldId="378"/>
        </pc:sldMkLst>
      </pc:sldChg>
      <pc:sldChg chg="del">
        <pc:chgData name="Henrike Bosman - Bannink" userId="4a824095-c99e-4397-b98c-ef710206c2cb" providerId="ADAL" clId="{F7666327-9563-45B4-86B5-A8840D007CE6}" dt="2023-02-09T10:53:05.466" v="7" actId="2696"/>
        <pc:sldMkLst>
          <pc:docMk/>
          <pc:sldMk cId="416359254" sldId="379"/>
        </pc:sldMkLst>
      </pc:sldChg>
      <pc:sldChg chg="del">
        <pc:chgData name="Henrike Bosman - Bannink" userId="4a824095-c99e-4397-b98c-ef710206c2cb" providerId="ADAL" clId="{F7666327-9563-45B4-86B5-A8840D007CE6}" dt="2023-02-09T10:53:03.888" v="6" actId="2696"/>
        <pc:sldMkLst>
          <pc:docMk/>
          <pc:sldMk cId="1945736578" sldId="380"/>
        </pc:sldMkLst>
      </pc:sldChg>
      <pc:sldChg chg="del">
        <pc:chgData name="Henrike Bosman - Bannink" userId="4a824095-c99e-4397-b98c-ef710206c2cb" providerId="ADAL" clId="{F7666327-9563-45B4-86B5-A8840D007CE6}" dt="2023-02-09T10:53:07.393" v="8" actId="2696"/>
        <pc:sldMkLst>
          <pc:docMk/>
          <pc:sldMk cId="2574297660" sldId="381"/>
        </pc:sldMkLst>
      </pc:sldChg>
      <pc:sldChg chg="del">
        <pc:chgData name="Henrike Bosman - Bannink" userId="4a824095-c99e-4397-b98c-ef710206c2cb" providerId="ADAL" clId="{F7666327-9563-45B4-86B5-A8840D007CE6}" dt="2023-02-09T10:53:09.453" v="9" actId="2696"/>
        <pc:sldMkLst>
          <pc:docMk/>
          <pc:sldMk cId="1298475619" sldId="382"/>
        </pc:sldMkLst>
      </pc:sldChg>
      <pc:sldChg chg="del">
        <pc:chgData name="Henrike Bosman - Bannink" userId="4a824095-c99e-4397-b98c-ef710206c2cb" providerId="ADAL" clId="{F7666327-9563-45B4-86B5-A8840D007CE6}" dt="2023-02-09T10:53:10.954" v="10" actId="2696"/>
        <pc:sldMkLst>
          <pc:docMk/>
          <pc:sldMk cId="2835822577" sldId="383"/>
        </pc:sldMkLst>
      </pc:sldChg>
      <pc:sldChg chg="del">
        <pc:chgData name="Henrike Bosman - Bannink" userId="4a824095-c99e-4397-b98c-ef710206c2cb" providerId="ADAL" clId="{F7666327-9563-45B4-86B5-A8840D007CE6}" dt="2023-02-09T10:53:13.016" v="11" actId="2696"/>
        <pc:sldMkLst>
          <pc:docMk/>
          <pc:sldMk cId="1622590166" sldId="384"/>
        </pc:sldMkLst>
      </pc:sldChg>
      <pc:sldChg chg="del">
        <pc:chgData name="Henrike Bosman - Bannink" userId="4a824095-c99e-4397-b98c-ef710206c2cb" providerId="ADAL" clId="{F7666327-9563-45B4-86B5-A8840D007CE6}" dt="2023-02-09T10:53:15.354" v="12" actId="2696"/>
        <pc:sldMkLst>
          <pc:docMk/>
          <pc:sldMk cId="3719399020" sldId="385"/>
        </pc:sldMkLst>
      </pc:sldChg>
      <pc:sldChg chg="addSp delSp modSp mod setBg delDesignElem">
        <pc:chgData name="Henrike Bosman - Bannink" userId="4a824095-c99e-4397-b98c-ef710206c2cb" providerId="ADAL" clId="{F7666327-9563-45B4-86B5-A8840D007CE6}" dt="2023-02-14T08:32:54.987" v="882" actId="20577"/>
        <pc:sldMkLst>
          <pc:docMk/>
          <pc:sldMk cId="3382899053" sldId="386"/>
        </pc:sldMkLst>
        <pc:spChg chg="mod ord">
          <ac:chgData name="Henrike Bosman - Bannink" userId="4a824095-c99e-4397-b98c-ef710206c2cb" providerId="ADAL" clId="{F7666327-9563-45B4-86B5-A8840D007CE6}" dt="2023-02-09T10:53:34.001" v="26" actId="26606"/>
          <ac:spMkLst>
            <pc:docMk/>
            <pc:sldMk cId="3382899053" sldId="386"/>
            <ac:spMk id="2" creationId="{E962A472-BF6D-4F34-A8AD-EB0C31085324}"/>
          </ac:spMkLst>
        </pc:spChg>
        <pc:spChg chg="add">
          <ac:chgData name="Henrike Bosman - Bannink" userId="4a824095-c99e-4397-b98c-ef710206c2cb" providerId="ADAL" clId="{F7666327-9563-45B4-86B5-A8840D007CE6}" dt="2023-02-09T10:53:34.001" v="26" actId="26606"/>
          <ac:spMkLst>
            <pc:docMk/>
            <pc:sldMk cId="3382899053" sldId="386"/>
            <ac:spMk id="6" creationId="{8D489E29-742E-4D34-AB08-CE3217805B81}"/>
          </ac:spMkLst>
        </pc:spChg>
        <pc:spChg chg="add mod">
          <ac:chgData name="Henrike Bosman - Bannink" userId="4a824095-c99e-4397-b98c-ef710206c2cb" providerId="ADAL" clId="{F7666327-9563-45B4-86B5-A8840D007CE6}" dt="2023-02-14T08:32:54.987" v="882" actId="20577"/>
          <ac:spMkLst>
            <pc:docMk/>
            <pc:sldMk cId="3382899053" sldId="386"/>
            <ac:spMk id="8" creationId="{AACF21C3-5C89-2857-5569-247E5F304E90}"/>
          </ac:spMkLst>
        </pc:spChg>
        <pc:spChg chg="del">
          <ac:chgData name="Henrike Bosman - Bannink" userId="4a824095-c99e-4397-b98c-ef710206c2cb" providerId="ADAL" clId="{F7666327-9563-45B4-86B5-A8840D007CE6}" dt="2023-02-09T10:53:26.829" v="18"/>
          <ac:spMkLst>
            <pc:docMk/>
            <pc:sldMk cId="3382899053" sldId="386"/>
            <ac:spMk id="9" creationId="{1CE580D1-F917-4567-AFB4-99AA9B52ADF0}"/>
          </ac:spMkLst>
        </pc:spChg>
        <pc:spChg chg="del">
          <ac:chgData name="Henrike Bosman - Bannink" userId="4a824095-c99e-4397-b98c-ef710206c2cb" providerId="ADAL" clId="{F7666327-9563-45B4-86B5-A8840D007CE6}" dt="2023-02-09T10:53:26.829" v="18"/>
          <ac:spMkLst>
            <pc:docMk/>
            <pc:sldMk cId="3382899053" sldId="386"/>
            <ac:spMk id="17" creationId="{A4092ECB-D375-4A85-AD6E-85644D2A99E5}"/>
          </ac:spMkLst>
        </pc:spChg>
        <pc:picChg chg="mod">
          <ac:chgData name="Henrike Bosman - Bannink" userId="4a824095-c99e-4397-b98c-ef710206c2cb" providerId="ADAL" clId="{F7666327-9563-45B4-86B5-A8840D007CE6}" dt="2023-02-09T10:53:34.001" v="26" actId="26606"/>
          <ac:picMkLst>
            <pc:docMk/>
            <pc:sldMk cId="3382899053" sldId="386"/>
            <ac:picMk id="4" creationId="{70CD21EA-E848-472A-8AED-CBA3477A1058}"/>
          </ac:picMkLst>
        </pc:picChg>
        <pc:picChg chg="del">
          <ac:chgData name="Henrike Bosman - Bannink" userId="4a824095-c99e-4397-b98c-ef710206c2cb" providerId="ADAL" clId="{F7666327-9563-45B4-86B5-A8840D007CE6}" dt="2023-02-09T10:53:26.829" v="18"/>
          <ac:picMkLst>
            <pc:docMk/>
            <pc:sldMk cId="3382899053" sldId="386"/>
            <ac:picMk id="11" creationId="{1F5620B8-A2D8-4568-B566-F0453A0D9167}"/>
          </ac:picMkLst>
        </pc:picChg>
        <pc:cxnChg chg="del">
          <ac:chgData name="Henrike Bosman - Bannink" userId="4a824095-c99e-4397-b98c-ef710206c2cb" providerId="ADAL" clId="{F7666327-9563-45B4-86B5-A8840D007CE6}" dt="2023-02-09T10:53:26.829" v="18"/>
          <ac:cxnSpMkLst>
            <pc:docMk/>
            <pc:sldMk cId="3382899053" sldId="386"/>
            <ac:cxnSpMk id="13" creationId="{1C7D2BA4-4B7A-4596-8BCC-5CF715423894}"/>
          </ac:cxnSpMkLst>
        </pc:cxnChg>
        <pc:cxnChg chg="del">
          <ac:chgData name="Henrike Bosman - Bannink" userId="4a824095-c99e-4397-b98c-ef710206c2cb" providerId="ADAL" clId="{F7666327-9563-45B4-86B5-A8840D007CE6}" dt="2023-02-09T10:53:26.829" v="18"/>
          <ac:cxnSpMkLst>
            <pc:docMk/>
            <pc:sldMk cId="3382899053" sldId="386"/>
            <ac:cxnSpMk id="15" creationId="{4977F1E1-2B6F-4BB6-899F-67D8764D83C5}"/>
          </ac:cxnSpMkLst>
        </pc:cxnChg>
        <pc:cxnChg chg="del">
          <ac:chgData name="Henrike Bosman - Bannink" userId="4a824095-c99e-4397-b98c-ef710206c2cb" providerId="ADAL" clId="{F7666327-9563-45B4-86B5-A8840D007CE6}" dt="2023-02-09T10:53:26.829" v="18"/>
          <ac:cxnSpMkLst>
            <pc:docMk/>
            <pc:sldMk cId="3382899053" sldId="386"/>
            <ac:cxnSpMk id="19" creationId="{B6C1711D-6DAC-4FE1-B7B6-AC8A81B84C08}"/>
          </ac:cxnSpMkLst>
        </pc:cxnChg>
      </pc:sldChg>
      <pc:sldChg chg="del">
        <pc:chgData name="Henrike Bosman - Bannink" userId="4a824095-c99e-4397-b98c-ef710206c2cb" providerId="ADAL" clId="{F7666327-9563-45B4-86B5-A8840D007CE6}" dt="2023-02-09T10:53:19.682" v="14" actId="2696"/>
        <pc:sldMkLst>
          <pc:docMk/>
          <pc:sldMk cId="1245327047" sldId="387"/>
        </pc:sldMkLst>
      </pc:sldChg>
      <pc:sldChg chg="addSp delSp modSp new mod ord modNotesTx">
        <pc:chgData name="Henrike Bosman - Bannink" userId="4a824095-c99e-4397-b98c-ef710206c2cb" providerId="ADAL" clId="{F7666327-9563-45B4-86B5-A8840D007CE6}" dt="2023-02-09T11:10:44.057" v="826" actId="255"/>
        <pc:sldMkLst>
          <pc:docMk/>
          <pc:sldMk cId="3530993724" sldId="387"/>
        </pc:sldMkLst>
        <pc:spChg chg="del">
          <ac:chgData name="Henrike Bosman - Bannink" userId="4a824095-c99e-4397-b98c-ef710206c2cb" providerId="ADAL" clId="{F7666327-9563-45B4-86B5-A8840D007CE6}" dt="2023-02-09T11:05:51.867" v="589" actId="21"/>
          <ac:spMkLst>
            <pc:docMk/>
            <pc:sldMk cId="3530993724" sldId="387"/>
            <ac:spMk id="2" creationId="{2B99116D-CCA0-1EC4-9E91-091CC5FAF183}"/>
          </ac:spMkLst>
        </pc:spChg>
        <pc:spChg chg="del">
          <ac:chgData name="Henrike Bosman - Bannink" userId="4a824095-c99e-4397-b98c-ef710206c2cb" providerId="ADAL" clId="{F7666327-9563-45B4-86B5-A8840D007CE6}" dt="2023-02-09T11:00:16.430" v="87" actId="22"/>
          <ac:spMkLst>
            <pc:docMk/>
            <pc:sldMk cId="3530993724" sldId="387"/>
            <ac:spMk id="3" creationId="{7BA77522-AEB2-DE28-A15C-BCD7940A2A9B}"/>
          </ac:spMkLst>
        </pc:spChg>
        <pc:spChg chg="add del mod">
          <ac:chgData name="Henrike Bosman - Bannink" userId="4a824095-c99e-4397-b98c-ef710206c2cb" providerId="ADAL" clId="{F7666327-9563-45B4-86B5-A8840D007CE6}" dt="2023-02-09T11:01:53.301" v="268" actId="21"/>
          <ac:spMkLst>
            <pc:docMk/>
            <pc:sldMk cId="3530993724" sldId="387"/>
            <ac:spMk id="8" creationId="{6FA7A116-0FAD-000F-6DC8-9137327B1EF6}"/>
          </ac:spMkLst>
        </pc:spChg>
        <pc:graphicFrameChg chg="add del mod modGraphic">
          <ac:chgData name="Henrike Bosman - Bannink" userId="4a824095-c99e-4397-b98c-ef710206c2cb" providerId="ADAL" clId="{F7666327-9563-45B4-86B5-A8840D007CE6}" dt="2023-02-09T11:05:45.428" v="587" actId="21"/>
          <ac:graphicFrameMkLst>
            <pc:docMk/>
            <pc:sldMk cId="3530993724" sldId="387"/>
            <ac:graphicFrameMk id="6" creationId="{CA6A5B09-B21E-AB24-063A-FFE981DA8F1B}"/>
          </ac:graphicFrameMkLst>
        </pc:graphicFrameChg>
        <pc:graphicFrameChg chg="add del">
          <ac:chgData name="Henrike Bosman - Bannink" userId="4a824095-c99e-4397-b98c-ef710206c2cb" providerId="ADAL" clId="{F7666327-9563-45B4-86B5-A8840D007CE6}" dt="2023-02-09T11:02:53.597" v="274" actId="478"/>
          <ac:graphicFrameMkLst>
            <pc:docMk/>
            <pc:sldMk cId="3530993724" sldId="387"/>
            <ac:graphicFrameMk id="9" creationId="{D4A06606-59CA-0EF0-000E-B791527A8323}"/>
          </ac:graphicFrameMkLst>
        </pc:graphicFrameChg>
        <pc:graphicFrameChg chg="add mod modGraphic">
          <ac:chgData name="Henrike Bosman - Bannink" userId="4a824095-c99e-4397-b98c-ef710206c2cb" providerId="ADAL" clId="{F7666327-9563-45B4-86B5-A8840D007CE6}" dt="2023-02-09T11:10:44.057" v="826" actId="255"/>
          <ac:graphicFrameMkLst>
            <pc:docMk/>
            <pc:sldMk cId="3530993724" sldId="387"/>
            <ac:graphicFrameMk id="10" creationId="{7EA7EFBF-32D8-5BB4-4040-F2F2F324BFC5}"/>
          </ac:graphicFrameMkLst>
        </pc:graphicFrameChg>
        <pc:picChg chg="add del mod ord">
          <ac:chgData name="Henrike Bosman - Bannink" userId="4a824095-c99e-4397-b98c-ef710206c2cb" providerId="ADAL" clId="{F7666327-9563-45B4-86B5-A8840D007CE6}" dt="2023-02-09T11:01:38.259" v="266" actId="21"/>
          <ac:picMkLst>
            <pc:docMk/>
            <pc:sldMk cId="3530993724" sldId="387"/>
            <ac:picMk id="5" creationId="{897473F0-D796-FA7F-E036-BA3A568E03E3}"/>
          </ac:picMkLst>
        </pc:picChg>
      </pc:sldChg>
      <pc:sldChg chg="add del">
        <pc:chgData name="Henrike Bosman - Bannink" userId="4a824095-c99e-4397-b98c-ef710206c2cb" providerId="ADAL" clId="{F7666327-9563-45B4-86B5-A8840D007CE6}" dt="2023-02-09T10:53:21.588" v="15" actId="2696"/>
        <pc:sldMkLst>
          <pc:docMk/>
          <pc:sldMk cId="472140463" sldId="388"/>
        </pc:sldMkLst>
      </pc:sldChg>
      <pc:sldChg chg="delSp modSp new mod ord">
        <pc:chgData name="Henrike Bosman - Bannink" userId="4a824095-c99e-4397-b98c-ef710206c2cb" providerId="ADAL" clId="{F7666327-9563-45B4-86B5-A8840D007CE6}" dt="2023-02-14T08:08:56.430" v="853" actId="478"/>
        <pc:sldMkLst>
          <pc:docMk/>
          <pc:sldMk cId="4150835771" sldId="388"/>
        </pc:sldMkLst>
        <pc:spChg chg="mod">
          <ac:chgData name="Henrike Bosman - Bannink" userId="4a824095-c99e-4397-b98c-ef710206c2cb" providerId="ADAL" clId="{F7666327-9563-45B4-86B5-A8840D007CE6}" dt="2023-02-14T08:08:54.135" v="852" actId="1076"/>
          <ac:spMkLst>
            <pc:docMk/>
            <pc:sldMk cId="4150835771" sldId="388"/>
            <ac:spMk id="2" creationId="{4F1D955D-D05E-03A7-FBAA-6C8A4CEC4185}"/>
          </ac:spMkLst>
        </pc:spChg>
        <pc:spChg chg="del">
          <ac:chgData name="Henrike Bosman - Bannink" userId="4a824095-c99e-4397-b98c-ef710206c2cb" providerId="ADAL" clId="{F7666327-9563-45B4-86B5-A8840D007CE6}" dt="2023-02-14T08:08:56.430" v="853" actId="478"/>
          <ac:spMkLst>
            <pc:docMk/>
            <pc:sldMk cId="4150835771" sldId="388"/>
            <ac:spMk id="3" creationId="{122CBF16-7B91-3042-32D4-53C4C50B8DAA}"/>
          </ac:spMkLst>
        </pc:spChg>
      </pc:sldChg>
      <pc:sldChg chg="modSp new mod ord">
        <pc:chgData name="Henrike Bosman - Bannink" userId="4a824095-c99e-4397-b98c-ef710206c2cb" providerId="ADAL" clId="{F7666327-9563-45B4-86B5-A8840D007CE6}" dt="2023-02-14T08:52:00.103" v="924" actId="255"/>
        <pc:sldMkLst>
          <pc:docMk/>
          <pc:sldMk cId="621723940" sldId="389"/>
        </pc:sldMkLst>
        <pc:spChg chg="mod">
          <ac:chgData name="Henrike Bosman - Bannink" userId="4a824095-c99e-4397-b98c-ef710206c2cb" providerId="ADAL" clId="{F7666327-9563-45B4-86B5-A8840D007CE6}" dt="2023-02-14T08:52:00.103" v="924" actId="255"/>
          <ac:spMkLst>
            <pc:docMk/>
            <pc:sldMk cId="621723940" sldId="389"/>
            <ac:spMk id="3" creationId="{B1CC96A2-9550-5A04-0D92-162C4FB010DC}"/>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95760158577661"/>
          <c:y val="8.0956761729530813E-2"/>
          <c:w val="0.42811230658635563"/>
          <c:h val="0.91904323827046919"/>
        </c:manualLayout>
      </c:layout>
      <c:pieChart>
        <c:varyColors val="1"/>
        <c:ser>
          <c:idx val="0"/>
          <c:order val="0"/>
          <c:tx>
            <c:strRef>
              <c:f>Blad1!$B$1</c:f>
              <c:strCache>
                <c:ptCount val="1"/>
                <c:pt idx="0">
                  <c:v>Verkoop</c:v>
                </c:pt>
              </c:strCache>
            </c:strRef>
          </c:tx>
          <c:cat>
            <c:strRef>
              <c:f>Blad1!$A$2:$A$5</c:f>
              <c:strCache>
                <c:ptCount val="4"/>
                <c:pt idx="0">
                  <c:v>kaas</c:v>
                </c:pt>
                <c:pt idx="1">
                  <c:v>half fabricaat kaas</c:v>
                </c:pt>
                <c:pt idx="2">
                  <c:v>consumptie melk</c:v>
                </c:pt>
                <c:pt idx="3">
                  <c:v>andere zuivel</c:v>
                </c:pt>
              </c:strCache>
            </c:strRef>
          </c:cat>
          <c:val>
            <c:numRef>
              <c:f>Blad1!$B$2:$B$5</c:f>
              <c:numCache>
                <c:formatCode>General</c:formatCode>
                <c:ptCount val="4"/>
                <c:pt idx="0">
                  <c:v>80</c:v>
                </c:pt>
                <c:pt idx="1">
                  <c:v>8</c:v>
                </c:pt>
                <c:pt idx="2">
                  <c:v>12</c:v>
                </c:pt>
                <c:pt idx="3">
                  <c:v>10</c:v>
                </c:pt>
              </c:numCache>
            </c:numRef>
          </c:val>
          <c:extLst>
            <c:ext xmlns:c16="http://schemas.microsoft.com/office/drawing/2014/chart" uri="{C3380CC4-5D6E-409C-BE32-E72D297353CC}">
              <c16:uniqueId val="{00000000-491B-4EA9-93CA-58080173C426}"/>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nl-N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B30827-7365-4579-825E-F302A4A70E79}"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A767AF1A-6E4B-4588-8F51-38FEDF053BF4}">
      <dgm:prSet/>
      <dgm:spPr/>
      <dgm:t>
        <a:bodyPr/>
        <a:lstStyle/>
        <a:p>
          <a:r>
            <a:rPr lang="nl-NL"/>
            <a:t>Gedrag</a:t>
          </a:r>
          <a:endParaRPr lang="en-US"/>
        </a:p>
      </dgm:t>
    </dgm:pt>
    <dgm:pt modelId="{A7845BD1-36B9-4B7F-A58A-016B2B9106AB}" type="parTrans" cxnId="{634D8DBE-9F31-4DD2-993E-71AEC912AB58}">
      <dgm:prSet/>
      <dgm:spPr/>
      <dgm:t>
        <a:bodyPr/>
        <a:lstStyle/>
        <a:p>
          <a:endParaRPr lang="en-US"/>
        </a:p>
      </dgm:t>
    </dgm:pt>
    <dgm:pt modelId="{F9A75F2F-84F4-4555-B13B-38AB09F40754}" type="sibTrans" cxnId="{634D8DBE-9F31-4DD2-993E-71AEC912AB58}">
      <dgm:prSet/>
      <dgm:spPr/>
      <dgm:t>
        <a:bodyPr/>
        <a:lstStyle/>
        <a:p>
          <a:endParaRPr lang="en-US"/>
        </a:p>
      </dgm:t>
    </dgm:pt>
    <dgm:pt modelId="{5DE83DFD-1046-4D03-9EC1-44D3405AD947}">
      <dgm:prSet custT="1"/>
      <dgm:spPr/>
      <dgm:t>
        <a:bodyPr/>
        <a:lstStyle/>
        <a:p>
          <a:r>
            <a:rPr lang="nl-NL" sz="1800" dirty="0"/>
            <a:t>Koppelgedrag</a:t>
          </a:r>
          <a:endParaRPr lang="en-US" sz="1800" dirty="0"/>
        </a:p>
      </dgm:t>
    </dgm:pt>
    <dgm:pt modelId="{8814B5E8-5243-4E4C-9500-D78E96DCA74E}" type="parTrans" cxnId="{5445E24A-D964-4CCB-BBAF-BC58E9F05793}">
      <dgm:prSet/>
      <dgm:spPr/>
      <dgm:t>
        <a:bodyPr/>
        <a:lstStyle/>
        <a:p>
          <a:endParaRPr lang="en-US"/>
        </a:p>
      </dgm:t>
    </dgm:pt>
    <dgm:pt modelId="{8682A397-54A4-419F-B5DC-32FE087772A9}" type="sibTrans" cxnId="{5445E24A-D964-4CCB-BBAF-BC58E9F05793}">
      <dgm:prSet/>
      <dgm:spPr/>
      <dgm:t>
        <a:bodyPr/>
        <a:lstStyle/>
        <a:p>
          <a:endParaRPr lang="en-US"/>
        </a:p>
      </dgm:t>
    </dgm:pt>
    <dgm:pt modelId="{B8FE0125-3329-4BD6-B8BE-364424561989}">
      <dgm:prSet custT="1"/>
      <dgm:spPr/>
      <dgm:t>
        <a:bodyPr/>
        <a:lstStyle/>
        <a:p>
          <a:r>
            <a:rPr lang="nl-NL" sz="1800" dirty="0"/>
            <a:t>Vreet- en herkauwgedrag</a:t>
          </a:r>
          <a:endParaRPr lang="en-US" sz="1800" dirty="0"/>
        </a:p>
      </dgm:t>
    </dgm:pt>
    <dgm:pt modelId="{3FE1FF02-2FA0-4CC0-8CB1-82F6B0F83BB3}" type="parTrans" cxnId="{DFEDD33C-04EE-4D1F-8291-E69C9FDB6763}">
      <dgm:prSet/>
      <dgm:spPr/>
      <dgm:t>
        <a:bodyPr/>
        <a:lstStyle/>
        <a:p>
          <a:endParaRPr lang="en-US"/>
        </a:p>
      </dgm:t>
    </dgm:pt>
    <dgm:pt modelId="{DB38FDBF-AF68-4DE5-BD38-16B169290D77}" type="sibTrans" cxnId="{DFEDD33C-04EE-4D1F-8291-E69C9FDB6763}">
      <dgm:prSet/>
      <dgm:spPr/>
      <dgm:t>
        <a:bodyPr/>
        <a:lstStyle/>
        <a:p>
          <a:endParaRPr lang="en-US"/>
        </a:p>
      </dgm:t>
    </dgm:pt>
    <dgm:pt modelId="{9D4E3CC6-0DF7-4923-BE27-3759917779DF}">
      <dgm:prSet custT="1"/>
      <dgm:spPr/>
      <dgm:t>
        <a:bodyPr/>
        <a:lstStyle/>
        <a:p>
          <a:r>
            <a:rPr lang="nl-NL" sz="1800" dirty="0"/>
            <a:t>Levendigheid</a:t>
          </a:r>
          <a:endParaRPr lang="en-US" sz="1800" dirty="0"/>
        </a:p>
      </dgm:t>
    </dgm:pt>
    <dgm:pt modelId="{F122B0C2-73CC-41C4-93CD-74993DCF3C41}" type="parTrans" cxnId="{85A400DA-8B1A-43CF-AC2E-BAF04D2A6ED0}">
      <dgm:prSet/>
      <dgm:spPr/>
      <dgm:t>
        <a:bodyPr/>
        <a:lstStyle/>
        <a:p>
          <a:endParaRPr lang="en-US"/>
        </a:p>
      </dgm:t>
    </dgm:pt>
    <dgm:pt modelId="{C951DE18-5AEB-400E-BC11-242DD5BE6EDA}" type="sibTrans" cxnId="{85A400DA-8B1A-43CF-AC2E-BAF04D2A6ED0}">
      <dgm:prSet/>
      <dgm:spPr/>
      <dgm:t>
        <a:bodyPr/>
        <a:lstStyle/>
        <a:p>
          <a:endParaRPr lang="en-US"/>
        </a:p>
      </dgm:t>
    </dgm:pt>
    <dgm:pt modelId="{FACD1095-825E-4AF8-9BB0-EC676395417C}">
      <dgm:prSet custT="1"/>
      <dgm:spPr/>
      <dgm:t>
        <a:bodyPr/>
        <a:lstStyle/>
        <a:p>
          <a:r>
            <a:rPr lang="nl-NL" sz="1600" dirty="0"/>
            <a:t>Uitingen van pijn</a:t>
          </a:r>
          <a:endParaRPr lang="en-US" sz="1600" dirty="0"/>
        </a:p>
      </dgm:t>
    </dgm:pt>
    <dgm:pt modelId="{63B7C9E0-ABC5-4253-98E3-030939D19A5B}" type="parTrans" cxnId="{861C4E63-529F-4F56-8186-938ACC300BA8}">
      <dgm:prSet/>
      <dgm:spPr/>
      <dgm:t>
        <a:bodyPr/>
        <a:lstStyle/>
        <a:p>
          <a:endParaRPr lang="en-US"/>
        </a:p>
      </dgm:t>
    </dgm:pt>
    <dgm:pt modelId="{9309F7C5-3411-4B69-89E6-4B1DCA6B4FC8}" type="sibTrans" cxnId="{861C4E63-529F-4F56-8186-938ACC300BA8}">
      <dgm:prSet/>
      <dgm:spPr/>
      <dgm:t>
        <a:bodyPr/>
        <a:lstStyle/>
        <a:p>
          <a:endParaRPr lang="en-US"/>
        </a:p>
      </dgm:t>
    </dgm:pt>
    <dgm:pt modelId="{ADEE33F8-3BDA-4C0D-A5F8-AC38E1B67793}">
      <dgm:prSet/>
      <dgm:spPr/>
      <dgm:t>
        <a:bodyPr/>
        <a:lstStyle/>
        <a:p>
          <a:r>
            <a:rPr lang="nl-NL" dirty="0"/>
            <a:t>Lichaamshouding en beweging</a:t>
          </a:r>
          <a:endParaRPr lang="en-US" dirty="0"/>
        </a:p>
      </dgm:t>
    </dgm:pt>
    <dgm:pt modelId="{4BF51562-49DE-4897-8BFB-3D709B1D1BFE}" type="parTrans" cxnId="{0E305FF7-3977-4D32-AE07-CFF5848B0444}">
      <dgm:prSet/>
      <dgm:spPr/>
      <dgm:t>
        <a:bodyPr/>
        <a:lstStyle/>
        <a:p>
          <a:endParaRPr lang="en-US"/>
        </a:p>
      </dgm:t>
    </dgm:pt>
    <dgm:pt modelId="{DD280C9A-D5CD-4268-BEA2-6BBD839186AF}" type="sibTrans" cxnId="{0E305FF7-3977-4D32-AE07-CFF5848B0444}">
      <dgm:prSet/>
      <dgm:spPr/>
      <dgm:t>
        <a:bodyPr/>
        <a:lstStyle/>
        <a:p>
          <a:endParaRPr lang="en-US"/>
        </a:p>
      </dgm:t>
    </dgm:pt>
    <dgm:pt modelId="{F9147A94-41D0-4C91-BB87-903C630530A9}">
      <dgm:prSet custT="1"/>
      <dgm:spPr/>
      <dgm:t>
        <a:bodyPr/>
        <a:lstStyle/>
        <a:p>
          <a:r>
            <a:rPr lang="nl-NL" sz="1800" dirty="0"/>
            <a:t>Stand van de kop, oren, staart, poten</a:t>
          </a:r>
          <a:endParaRPr lang="en-US" sz="1800" dirty="0"/>
        </a:p>
      </dgm:t>
    </dgm:pt>
    <dgm:pt modelId="{CC23E060-BA42-4E99-95F7-0D2D10DF37FD}" type="parTrans" cxnId="{118C061F-FF0E-4FFE-A110-114E16BC5D49}">
      <dgm:prSet/>
      <dgm:spPr/>
      <dgm:t>
        <a:bodyPr/>
        <a:lstStyle/>
        <a:p>
          <a:endParaRPr lang="en-US"/>
        </a:p>
      </dgm:t>
    </dgm:pt>
    <dgm:pt modelId="{D638D86D-949C-4983-B23C-DF1DF5AC8019}" type="sibTrans" cxnId="{118C061F-FF0E-4FFE-A110-114E16BC5D49}">
      <dgm:prSet/>
      <dgm:spPr/>
      <dgm:t>
        <a:bodyPr/>
        <a:lstStyle/>
        <a:p>
          <a:endParaRPr lang="en-US"/>
        </a:p>
      </dgm:t>
    </dgm:pt>
    <dgm:pt modelId="{0D739D4D-A8DF-4E3D-B995-97CE7073824D}">
      <dgm:prSet custT="1"/>
      <dgm:spPr/>
      <dgm:t>
        <a:bodyPr/>
        <a:lstStyle/>
        <a:p>
          <a:r>
            <a:rPr lang="nl-NL" sz="1800" dirty="0"/>
            <a:t>Manier van lopen</a:t>
          </a:r>
          <a:endParaRPr lang="en-US" sz="1800" dirty="0"/>
        </a:p>
      </dgm:t>
    </dgm:pt>
    <dgm:pt modelId="{A9D650A8-8921-4336-BB28-53B214315E1B}" type="parTrans" cxnId="{3476B4D4-73CD-4694-8401-C08D069D2D0C}">
      <dgm:prSet/>
      <dgm:spPr/>
      <dgm:t>
        <a:bodyPr/>
        <a:lstStyle/>
        <a:p>
          <a:endParaRPr lang="en-US"/>
        </a:p>
      </dgm:t>
    </dgm:pt>
    <dgm:pt modelId="{A06C4584-2648-4066-816B-4B52059FB3BC}" type="sibTrans" cxnId="{3476B4D4-73CD-4694-8401-C08D069D2D0C}">
      <dgm:prSet/>
      <dgm:spPr/>
      <dgm:t>
        <a:bodyPr/>
        <a:lstStyle/>
        <a:p>
          <a:endParaRPr lang="en-US"/>
        </a:p>
      </dgm:t>
    </dgm:pt>
    <dgm:pt modelId="{2BCBE310-345A-4131-8B04-E07FCA3466D3}">
      <dgm:prSet/>
      <dgm:spPr/>
      <dgm:t>
        <a:bodyPr/>
        <a:lstStyle/>
        <a:p>
          <a:r>
            <a:rPr lang="nl-NL"/>
            <a:t>Voedingstoestand en ontwikkeling</a:t>
          </a:r>
          <a:endParaRPr lang="en-US"/>
        </a:p>
      </dgm:t>
    </dgm:pt>
    <dgm:pt modelId="{10CD6D20-12E6-4359-BA34-FC633E3CFCB1}" type="parTrans" cxnId="{94EE30F2-C496-4CDC-A15B-2B87BF5E6161}">
      <dgm:prSet/>
      <dgm:spPr/>
      <dgm:t>
        <a:bodyPr/>
        <a:lstStyle/>
        <a:p>
          <a:endParaRPr lang="en-US"/>
        </a:p>
      </dgm:t>
    </dgm:pt>
    <dgm:pt modelId="{921EE47D-19DA-4D3A-877E-1E4FDA864CB0}" type="sibTrans" cxnId="{94EE30F2-C496-4CDC-A15B-2B87BF5E6161}">
      <dgm:prSet/>
      <dgm:spPr/>
      <dgm:t>
        <a:bodyPr/>
        <a:lstStyle/>
        <a:p>
          <a:endParaRPr lang="en-US"/>
        </a:p>
      </dgm:t>
    </dgm:pt>
    <dgm:pt modelId="{D97B48B5-381E-40F2-AB15-628F4DA75728}">
      <dgm:prSet custT="1"/>
      <dgm:spPr/>
      <dgm:t>
        <a:bodyPr/>
        <a:lstStyle/>
        <a:p>
          <a:r>
            <a:rPr lang="nl-NL" sz="1800"/>
            <a:t>Pensvulling</a:t>
          </a:r>
          <a:endParaRPr lang="en-US" sz="1800"/>
        </a:p>
      </dgm:t>
    </dgm:pt>
    <dgm:pt modelId="{9AD47414-3377-48E3-B226-C6BB54ADF5D7}" type="parTrans" cxnId="{7A08C2E3-9D93-4F8A-9789-20AFBE4C2ED3}">
      <dgm:prSet/>
      <dgm:spPr/>
      <dgm:t>
        <a:bodyPr/>
        <a:lstStyle/>
        <a:p>
          <a:endParaRPr lang="en-US"/>
        </a:p>
      </dgm:t>
    </dgm:pt>
    <dgm:pt modelId="{54B5CB65-E17E-4EDD-A53F-00486ABBD19A}" type="sibTrans" cxnId="{7A08C2E3-9D93-4F8A-9789-20AFBE4C2ED3}">
      <dgm:prSet/>
      <dgm:spPr/>
      <dgm:t>
        <a:bodyPr/>
        <a:lstStyle/>
        <a:p>
          <a:endParaRPr lang="en-US"/>
        </a:p>
      </dgm:t>
    </dgm:pt>
    <dgm:pt modelId="{C39CEB91-F11A-4D0F-A4F0-D7980558F154}">
      <dgm:prSet custT="1"/>
      <dgm:spPr/>
      <dgm:t>
        <a:bodyPr/>
        <a:lstStyle/>
        <a:p>
          <a:r>
            <a:rPr lang="nl-NL" sz="1800" dirty="0"/>
            <a:t>Mager/ vet</a:t>
          </a:r>
          <a:endParaRPr lang="en-US" sz="1800" dirty="0"/>
        </a:p>
      </dgm:t>
    </dgm:pt>
    <dgm:pt modelId="{2D7E5CA4-A53F-411A-8830-65CF87E36C0C}" type="parTrans" cxnId="{9C228ED8-701B-41DB-BA7A-47FE41CEE8EA}">
      <dgm:prSet/>
      <dgm:spPr/>
      <dgm:t>
        <a:bodyPr/>
        <a:lstStyle/>
        <a:p>
          <a:endParaRPr lang="en-US"/>
        </a:p>
      </dgm:t>
    </dgm:pt>
    <dgm:pt modelId="{ABBF6DC6-C271-4BB5-B34D-B6E164040D8D}" type="sibTrans" cxnId="{9C228ED8-701B-41DB-BA7A-47FE41CEE8EA}">
      <dgm:prSet/>
      <dgm:spPr/>
      <dgm:t>
        <a:bodyPr/>
        <a:lstStyle/>
        <a:p>
          <a:endParaRPr lang="en-US"/>
        </a:p>
      </dgm:t>
    </dgm:pt>
    <dgm:pt modelId="{559DD082-52AF-448A-B2CA-337C60839971}">
      <dgm:prSet/>
      <dgm:spPr/>
      <dgm:t>
        <a:bodyPr/>
        <a:lstStyle/>
        <a:p>
          <a:r>
            <a:rPr lang="nl-NL"/>
            <a:t>Vacht </a:t>
          </a:r>
          <a:endParaRPr lang="en-US"/>
        </a:p>
      </dgm:t>
    </dgm:pt>
    <dgm:pt modelId="{8942B470-E0D8-46D2-9726-C7FD6FE07979}" type="parTrans" cxnId="{668AC5BA-9E7F-4BCC-918D-07508C84B7C3}">
      <dgm:prSet/>
      <dgm:spPr/>
      <dgm:t>
        <a:bodyPr/>
        <a:lstStyle/>
        <a:p>
          <a:endParaRPr lang="en-US"/>
        </a:p>
      </dgm:t>
    </dgm:pt>
    <dgm:pt modelId="{67B00485-5015-4380-BB92-2CD21000D45C}" type="sibTrans" cxnId="{668AC5BA-9E7F-4BCC-918D-07508C84B7C3}">
      <dgm:prSet/>
      <dgm:spPr/>
      <dgm:t>
        <a:bodyPr/>
        <a:lstStyle/>
        <a:p>
          <a:endParaRPr lang="en-US"/>
        </a:p>
      </dgm:t>
    </dgm:pt>
    <dgm:pt modelId="{5755B910-B0F2-4CEC-A017-E0262F5DF15B}">
      <dgm:prSet custT="1"/>
      <dgm:spPr/>
      <dgm:t>
        <a:bodyPr/>
        <a:lstStyle/>
        <a:p>
          <a:r>
            <a:rPr lang="en-US" sz="1800" dirty="0"/>
            <a:t>Glad, </a:t>
          </a:r>
          <a:r>
            <a:rPr lang="en-US" sz="1800" dirty="0" err="1"/>
            <a:t>glanzend</a:t>
          </a:r>
          <a:r>
            <a:rPr lang="en-US" sz="1800" dirty="0"/>
            <a:t>, </a:t>
          </a:r>
          <a:r>
            <a:rPr lang="en-US" sz="1800" dirty="0" err="1"/>
            <a:t>aaneengesloten</a:t>
          </a:r>
          <a:endParaRPr lang="en-US" sz="1800" dirty="0"/>
        </a:p>
      </dgm:t>
    </dgm:pt>
    <dgm:pt modelId="{4C5788A9-38A2-4068-AE3F-4EF69540DF88}" type="parTrans" cxnId="{1D0819AA-8637-4AD3-BB09-8A3118C721D1}">
      <dgm:prSet/>
      <dgm:spPr/>
      <dgm:t>
        <a:bodyPr/>
        <a:lstStyle/>
        <a:p>
          <a:endParaRPr lang="en-US"/>
        </a:p>
      </dgm:t>
    </dgm:pt>
    <dgm:pt modelId="{7B8F3828-CDA8-41CA-9509-C4AE5D440886}" type="sibTrans" cxnId="{1D0819AA-8637-4AD3-BB09-8A3118C721D1}">
      <dgm:prSet/>
      <dgm:spPr/>
      <dgm:t>
        <a:bodyPr/>
        <a:lstStyle/>
        <a:p>
          <a:endParaRPr lang="en-US"/>
        </a:p>
      </dgm:t>
    </dgm:pt>
    <dgm:pt modelId="{6F3E3066-460C-4CBD-93CD-5AC70ACBB973}">
      <dgm:prSet/>
      <dgm:spPr/>
      <dgm:t>
        <a:bodyPr/>
        <a:lstStyle/>
        <a:p>
          <a:r>
            <a:rPr lang="nl-NL"/>
            <a:t>In het oog springende klinische afwijkingen</a:t>
          </a:r>
          <a:endParaRPr lang="en-US"/>
        </a:p>
      </dgm:t>
    </dgm:pt>
    <dgm:pt modelId="{8F982911-3BE7-4EFD-8763-F691C142F0E0}" type="parTrans" cxnId="{573664D0-E351-48FC-97BD-46AC71072325}">
      <dgm:prSet/>
      <dgm:spPr/>
      <dgm:t>
        <a:bodyPr/>
        <a:lstStyle/>
        <a:p>
          <a:endParaRPr lang="en-US"/>
        </a:p>
      </dgm:t>
    </dgm:pt>
    <dgm:pt modelId="{85C4C6E7-1E93-45D2-A5FF-645BAF51728D}" type="sibTrans" cxnId="{573664D0-E351-48FC-97BD-46AC71072325}">
      <dgm:prSet/>
      <dgm:spPr/>
      <dgm:t>
        <a:bodyPr/>
        <a:lstStyle/>
        <a:p>
          <a:endParaRPr lang="en-US"/>
        </a:p>
      </dgm:t>
    </dgm:pt>
    <dgm:pt modelId="{F8D84F1D-F2CC-4B81-B2B2-84ED3DEDBFF2}">
      <dgm:prSet custT="1"/>
      <dgm:spPr/>
      <dgm:t>
        <a:bodyPr/>
        <a:lstStyle/>
        <a:p>
          <a:r>
            <a:rPr lang="nl-NL" sz="1800" dirty="0"/>
            <a:t>Bijv.: dikke kop, abnormale buikomvang, verlammingen, vuile achterhand</a:t>
          </a:r>
          <a:endParaRPr lang="en-US" sz="1800" dirty="0"/>
        </a:p>
      </dgm:t>
    </dgm:pt>
    <dgm:pt modelId="{2F9B472F-E2AE-4129-A63F-E696603B6752}" type="parTrans" cxnId="{97A460E8-7496-4343-BD99-CD635705F1ED}">
      <dgm:prSet/>
      <dgm:spPr/>
      <dgm:t>
        <a:bodyPr/>
        <a:lstStyle/>
        <a:p>
          <a:endParaRPr lang="en-US"/>
        </a:p>
      </dgm:t>
    </dgm:pt>
    <dgm:pt modelId="{AA0496B8-97A5-4294-84CE-3E22EA576374}" type="sibTrans" cxnId="{97A460E8-7496-4343-BD99-CD635705F1ED}">
      <dgm:prSet/>
      <dgm:spPr/>
      <dgm:t>
        <a:bodyPr/>
        <a:lstStyle/>
        <a:p>
          <a:endParaRPr lang="en-US"/>
        </a:p>
      </dgm:t>
    </dgm:pt>
    <dgm:pt modelId="{96FE645A-3114-4CB9-B697-ADCD343200D4}" type="pres">
      <dgm:prSet presAssocID="{55B30827-7365-4579-825E-F302A4A70E79}" presName="Name0" presStyleCnt="0">
        <dgm:presLayoutVars>
          <dgm:dir/>
          <dgm:animLvl val="lvl"/>
          <dgm:resizeHandles val="exact"/>
        </dgm:presLayoutVars>
      </dgm:prSet>
      <dgm:spPr/>
    </dgm:pt>
    <dgm:pt modelId="{FE71F593-B538-4874-ABD1-6D42B8EC7E6A}" type="pres">
      <dgm:prSet presAssocID="{A767AF1A-6E4B-4588-8F51-38FEDF053BF4}" presName="linNode" presStyleCnt="0"/>
      <dgm:spPr/>
    </dgm:pt>
    <dgm:pt modelId="{1E52D2FD-780E-48C1-A63E-EF00BD86BDEB}" type="pres">
      <dgm:prSet presAssocID="{A767AF1A-6E4B-4588-8F51-38FEDF053BF4}" presName="parentText" presStyleLbl="node1" presStyleIdx="0" presStyleCnt="5">
        <dgm:presLayoutVars>
          <dgm:chMax val="1"/>
          <dgm:bulletEnabled val="1"/>
        </dgm:presLayoutVars>
      </dgm:prSet>
      <dgm:spPr/>
    </dgm:pt>
    <dgm:pt modelId="{3A271B2B-1E98-4774-A476-02D58E22BF82}" type="pres">
      <dgm:prSet presAssocID="{A767AF1A-6E4B-4588-8F51-38FEDF053BF4}" presName="descendantText" presStyleLbl="alignAccFollowNode1" presStyleIdx="0" presStyleCnt="5" custScaleY="160240" custLinFactNeighborX="529" custLinFactNeighborY="-32346">
        <dgm:presLayoutVars>
          <dgm:bulletEnabled val="1"/>
        </dgm:presLayoutVars>
      </dgm:prSet>
      <dgm:spPr/>
    </dgm:pt>
    <dgm:pt modelId="{AA382273-59C0-4297-BD45-BD511AB1C4CD}" type="pres">
      <dgm:prSet presAssocID="{F9A75F2F-84F4-4555-B13B-38AB09F40754}" presName="sp" presStyleCnt="0"/>
      <dgm:spPr/>
    </dgm:pt>
    <dgm:pt modelId="{61D61E92-0DCB-41DC-AB73-9607FA1D5C45}" type="pres">
      <dgm:prSet presAssocID="{ADEE33F8-3BDA-4C0D-A5F8-AC38E1B67793}" presName="linNode" presStyleCnt="0"/>
      <dgm:spPr/>
    </dgm:pt>
    <dgm:pt modelId="{6C77E107-7A1B-401F-B68A-7E122B3BDE90}" type="pres">
      <dgm:prSet presAssocID="{ADEE33F8-3BDA-4C0D-A5F8-AC38E1B67793}" presName="parentText" presStyleLbl="node1" presStyleIdx="1" presStyleCnt="5">
        <dgm:presLayoutVars>
          <dgm:chMax val="1"/>
          <dgm:bulletEnabled val="1"/>
        </dgm:presLayoutVars>
      </dgm:prSet>
      <dgm:spPr/>
    </dgm:pt>
    <dgm:pt modelId="{CE4ADA69-4404-4FE7-8F49-914CD879A683}" type="pres">
      <dgm:prSet presAssocID="{ADEE33F8-3BDA-4C0D-A5F8-AC38E1B67793}" presName="descendantText" presStyleLbl="alignAccFollowNode1" presStyleIdx="1" presStyleCnt="5">
        <dgm:presLayoutVars>
          <dgm:bulletEnabled val="1"/>
        </dgm:presLayoutVars>
      </dgm:prSet>
      <dgm:spPr/>
    </dgm:pt>
    <dgm:pt modelId="{2D38C3F3-7680-4BFA-9FC9-C4709AFAB0FE}" type="pres">
      <dgm:prSet presAssocID="{DD280C9A-D5CD-4268-BEA2-6BBD839186AF}" presName="sp" presStyleCnt="0"/>
      <dgm:spPr/>
    </dgm:pt>
    <dgm:pt modelId="{94794C78-392D-4D01-9F15-A9BA23FAEF3C}" type="pres">
      <dgm:prSet presAssocID="{2BCBE310-345A-4131-8B04-E07FCA3466D3}" presName="linNode" presStyleCnt="0"/>
      <dgm:spPr/>
    </dgm:pt>
    <dgm:pt modelId="{84F59642-60C5-4E12-947E-383ABE11E823}" type="pres">
      <dgm:prSet presAssocID="{2BCBE310-345A-4131-8B04-E07FCA3466D3}" presName="parentText" presStyleLbl="node1" presStyleIdx="2" presStyleCnt="5">
        <dgm:presLayoutVars>
          <dgm:chMax val="1"/>
          <dgm:bulletEnabled val="1"/>
        </dgm:presLayoutVars>
      </dgm:prSet>
      <dgm:spPr/>
    </dgm:pt>
    <dgm:pt modelId="{153177D3-432F-4FE2-A6DD-61963465B42E}" type="pres">
      <dgm:prSet presAssocID="{2BCBE310-345A-4131-8B04-E07FCA3466D3}" presName="descendantText" presStyleLbl="alignAccFollowNode1" presStyleIdx="2" presStyleCnt="5">
        <dgm:presLayoutVars>
          <dgm:bulletEnabled val="1"/>
        </dgm:presLayoutVars>
      </dgm:prSet>
      <dgm:spPr/>
    </dgm:pt>
    <dgm:pt modelId="{7F0BFCA6-CFEA-4AE8-961E-460CE12ABE3D}" type="pres">
      <dgm:prSet presAssocID="{921EE47D-19DA-4D3A-877E-1E4FDA864CB0}" presName="sp" presStyleCnt="0"/>
      <dgm:spPr/>
    </dgm:pt>
    <dgm:pt modelId="{24CE5DDC-9902-4464-89B0-FF968D2076EB}" type="pres">
      <dgm:prSet presAssocID="{559DD082-52AF-448A-B2CA-337C60839971}" presName="linNode" presStyleCnt="0"/>
      <dgm:spPr/>
    </dgm:pt>
    <dgm:pt modelId="{CE263560-6A9A-4440-BD7B-BA985F1F9C5B}" type="pres">
      <dgm:prSet presAssocID="{559DD082-52AF-448A-B2CA-337C60839971}" presName="parentText" presStyleLbl="node1" presStyleIdx="3" presStyleCnt="5">
        <dgm:presLayoutVars>
          <dgm:chMax val="1"/>
          <dgm:bulletEnabled val="1"/>
        </dgm:presLayoutVars>
      </dgm:prSet>
      <dgm:spPr/>
    </dgm:pt>
    <dgm:pt modelId="{8FA45120-7C44-4B22-A1A9-2CC53B7F8FC1}" type="pres">
      <dgm:prSet presAssocID="{559DD082-52AF-448A-B2CA-337C60839971}" presName="descendantText" presStyleLbl="alignAccFollowNode1" presStyleIdx="3" presStyleCnt="5" custLinFactNeighborX="-14">
        <dgm:presLayoutVars>
          <dgm:bulletEnabled val="1"/>
        </dgm:presLayoutVars>
      </dgm:prSet>
      <dgm:spPr/>
    </dgm:pt>
    <dgm:pt modelId="{FE4592ED-7043-41BD-8B11-D566D719BC77}" type="pres">
      <dgm:prSet presAssocID="{67B00485-5015-4380-BB92-2CD21000D45C}" presName="sp" presStyleCnt="0"/>
      <dgm:spPr/>
    </dgm:pt>
    <dgm:pt modelId="{732200F6-E020-4E1E-9541-EA57F4724B26}" type="pres">
      <dgm:prSet presAssocID="{6F3E3066-460C-4CBD-93CD-5AC70ACBB973}" presName="linNode" presStyleCnt="0"/>
      <dgm:spPr/>
    </dgm:pt>
    <dgm:pt modelId="{1E960A38-2C90-4A00-ABCF-AA4D2D85160C}" type="pres">
      <dgm:prSet presAssocID="{6F3E3066-460C-4CBD-93CD-5AC70ACBB973}" presName="parentText" presStyleLbl="node1" presStyleIdx="4" presStyleCnt="5">
        <dgm:presLayoutVars>
          <dgm:chMax val="1"/>
          <dgm:bulletEnabled val="1"/>
        </dgm:presLayoutVars>
      </dgm:prSet>
      <dgm:spPr/>
    </dgm:pt>
    <dgm:pt modelId="{D7D63377-4BB6-46CE-A5CA-11D5E8E39B77}" type="pres">
      <dgm:prSet presAssocID="{6F3E3066-460C-4CBD-93CD-5AC70ACBB973}" presName="descendantText" presStyleLbl="alignAccFollowNode1" presStyleIdx="4" presStyleCnt="5">
        <dgm:presLayoutVars>
          <dgm:bulletEnabled val="1"/>
        </dgm:presLayoutVars>
      </dgm:prSet>
      <dgm:spPr/>
    </dgm:pt>
  </dgm:ptLst>
  <dgm:cxnLst>
    <dgm:cxn modelId="{53DA5A04-EA95-40AE-AFA1-85944B88FD5F}" type="presOf" srcId="{9D4E3CC6-0DF7-4923-BE27-3759917779DF}" destId="{3A271B2B-1E98-4774-A476-02D58E22BF82}" srcOrd="0" destOrd="2" presId="urn:microsoft.com/office/officeart/2005/8/layout/vList5"/>
    <dgm:cxn modelId="{B9FB9D08-CFF0-42F1-B761-3C89C7A91783}" type="presOf" srcId="{FACD1095-825E-4AF8-9BB0-EC676395417C}" destId="{3A271B2B-1E98-4774-A476-02D58E22BF82}" srcOrd="0" destOrd="3" presId="urn:microsoft.com/office/officeart/2005/8/layout/vList5"/>
    <dgm:cxn modelId="{4669B70C-1280-4BFC-A714-898EF1E0D3EC}" type="presOf" srcId="{ADEE33F8-3BDA-4C0D-A5F8-AC38E1B67793}" destId="{6C77E107-7A1B-401F-B68A-7E122B3BDE90}" srcOrd="0" destOrd="0" presId="urn:microsoft.com/office/officeart/2005/8/layout/vList5"/>
    <dgm:cxn modelId="{DE1F0B0D-EC08-44B2-9583-20043F1628AF}" type="presOf" srcId="{A767AF1A-6E4B-4588-8F51-38FEDF053BF4}" destId="{1E52D2FD-780E-48C1-A63E-EF00BD86BDEB}" srcOrd="0" destOrd="0" presId="urn:microsoft.com/office/officeart/2005/8/layout/vList5"/>
    <dgm:cxn modelId="{740E8011-AFE5-454F-836A-2CB8FA79C0A9}" type="presOf" srcId="{0D739D4D-A8DF-4E3D-B995-97CE7073824D}" destId="{CE4ADA69-4404-4FE7-8F49-914CD879A683}" srcOrd="0" destOrd="1" presId="urn:microsoft.com/office/officeart/2005/8/layout/vList5"/>
    <dgm:cxn modelId="{118C061F-FF0E-4FFE-A110-114E16BC5D49}" srcId="{ADEE33F8-3BDA-4C0D-A5F8-AC38E1B67793}" destId="{F9147A94-41D0-4C91-BB87-903C630530A9}" srcOrd="0" destOrd="0" parTransId="{CC23E060-BA42-4E99-95F7-0D2D10DF37FD}" sibTransId="{D638D86D-949C-4983-B23C-DF1DF5AC8019}"/>
    <dgm:cxn modelId="{D182F625-4B92-4CCA-872E-F51D93D83B6C}" type="presOf" srcId="{F9147A94-41D0-4C91-BB87-903C630530A9}" destId="{CE4ADA69-4404-4FE7-8F49-914CD879A683}" srcOrd="0" destOrd="0" presId="urn:microsoft.com/office/officeart/2005/8/layout/vList5"/>
    <dgm:cxn modelId="{C454602F-8623-4A6E-9668-68EA790F92A3}" type="presOf" srcId="{5755B910-B0F2-4CEC-A017-E0262F5DF15B}" destId="{8FA45120-7C44-4B22-A1A9-2CC53B7F8FC1}" srcOrd="0" destOrd="0" presId="urn:microsoft.com/office/officeart/2005/8/layout/vList5"/>
    <dgm:cxn modelId="{DFEDD33C-04EE-4D1F-8291-E69C9FDB6763}" srcId="{A767AF1A-6E4B-4588-8F51-38FEDF053BF4}" destId="{B8FE0125-3329-4BD6-B8BE-364424561989}" srcOrd="1" destOrd="0" parTransId="{3FE1FF02-2FA0-4CC0-8CB1-82F6B0F83BB3}" sibTransId="{DB38FDBF-AF68-4DE5-BD38-16B169290D77}"/>
    <dgm:cxn modelId="{861C4E63-529F-4F56-8186-938ACC300BA8}" srcId="{A767AF1A-6E4B-4588-8F51-38FEDF053BF4}" destId="{FACD1095-825E-4AF8-9BB0-EC676395417C}" srcOrd="3" destOrd="0" parTransId="{63B7C9E0-ABC5-4253-98E3-030939D19A5B}" sibTransId="{9309F7C5-3411-4B69-89E6-4B1DCA6B4FC8}"/>
    <dgm:cxn modelId="{5445E24A-D964-4CCB-BBAF-BC58E9F05793}" srcId="{A767AF1A-6E4B-4588-8F51-38FEDF053BF4}" destId="{5DE83DFD-1046-4D03-9EC1-44D3405AD947}" srcOrd="0" destOrd="0" parTransId="{8814B5E8-5243-4E4C-9500-D78E96DCA74E}" sibTransId="{8682A397-54A4-419F-B5DC-32FE087772A9}"/>
    <dgm:cxn modelId="{6903764D-2A34-4F36-8FE0-72DF1321DBA3}" type="presOf" srcId="{559DD082-52AF-448A-B2CA-337C60839971}" destId="{CE263560-6A9A-4440-BD7B-BA985F1F9C5B}" srcOrd="0" destOrd="0" presId="urn:microsoft.com/office/officeart/2005/8/layout/vList5"/>
    <dgm:cxn modelId="{1CCCBB50-C280-4C90-A89B-33F5CC6E7573}" type="presOf" srcId="{6F3E3066-460C-4CBD-93CD-5AC70ACBB973}" destId="{1E960A38-2C90-4A00-ABCF-AA4D2D85160C}" srcOrd="0" destOrd="0" presId="urn:microsoft.com/office/officeart/2005/8/layout/vList5"/>
    <dgm:cxn modelId="{697D8B73-B075-4B9B-AD27-2C744F23F13D}" type="presOf" srcId="{B8FE0125-3329-4BD6-B8BE-364424561989}" destId="{3A271B2B-1E98-4774-A476-02D58E22BF82}" srcOrd="0" destOrd="1" presId="urn:microsoft.com/office/officeart/2005/8/layout/vList5"/>
    <dgm:cxn modelId="{A6CE5C7A-AB73-4C51-8CA3-8E7BBC3ABCF8}" type="presOf" srcId="{C39CEB91-F11A-4D0F-A4F0-D7980558F154}" destId="{153177D3-432F-4FE2-A6DD-61963465B42E}" srcOrd="0" destOrd="1" presId="urn:microsoft.com/office/officeart/2005/8/layout/vList5"/>
    <dgm:cxn modelId="{BFE35B85-836D-4C38-8EFA-6B7BAA3192CF}" type="presOf" srcId="{F8D84F1D-F2CC-4B81-B2B2-84ED3DEDBFF2}" destId="{D7D63377-4BB6-46CE-A5CA-11D5E8E39B77}" srcOrd="0" destOrd="0" presId="urn:microsoft.com/office/officeart/2005/8/layout/vList5"/>
    <dgm:cxn modelId="{B1A4268E-2DC7-4314-AAFB-2CE510E08139}" type="presOf" srcId="{2BCBE310-345A-4131-8B04-E07FCA3466D3}" destId="{84F59642-60C5-4E12-947E-383ABE11E823}" srcOrd="0" destOrd="0" presId="urn:microsoft.com/office/officeart/2005/8/layout/vList5"/>
    <dgm:cxn modelId="{7E976B8E-0AC1-43F2-AA17-B42C42599122}" type="presOf" srcId="{55B30827-7365-4579-825E-F302A4A70E79}" destId="{96FE645A-3114-4CB9-B697-ADCD343200D4}" srcOrd="0" destOrd="0" presId="urn:microsoft.com/office/officeart/2005/8/layout/vList5"/>
    <dgm:cxn modelId="{1D0819AA-8637-4AD3-BB09-8A3118C721D1}" srcId="{559DD082-52AF-448A-B2CA-337C60839971}" destId="{5755B910-B0F2-4CEC-A017-E0262F5DF15B}" srcOrd="0" destOrd="0" parTransId="{4C5788A9-38A2-4068-AE3F-4EF69540DF88}" sibTransId="{7B8F3828-CDA8-41CA-9509-C4AE5D440886}"/>
    <dgm:cxn modelId="{00D272B3-6038-4849-A6DB-0FC740AAAFE9}" type="presOf" srcId="{D97B48B5-381E-40F2-AB15-628F4DA75728}" destId="{153177D3-432F-4FE2-A6DD-61963465B42E}" srcOrd="0" destOrd="0" presId="urn:microsoft.com/office/officeart/2005/8/layout/vList5"/>
    <dgm:cxn modelId="{668AC5BA-9E7F-4BCC-918D-07508C84B7C3}" srcId="{55B30827-7365-4579-825E-F302A4A70E79}" destId="{559DD082-52AF-448A-B2CA-337C60839971}" srcOrd="3" destOrd="0" parTransId="{8942B470-E0D8-46D2-9726-C7FD6FE07979}" sibTransId="{67B00485-5015-4380-BB92-2CD21000D45C}"/>
    <dgm:cxn modelId="{634D8DBE-9F31-4DD2-993E-71AEC912AB58}" srcId="{55B30827-7365-4579-825E-F302A4A70E79}" destId="{A767AF1A-6E4B-4588-8F51-38FEDF053BF4}" srcOrd="0" destOrd="0" parTransId="{A7845BD1-36B9-4B7F-A58A-016B2B9106AB}" sibTransId="{F9A75F2F-84F4-4555-B13B-38AB09F40754}"/>
    <dgm:cxn modelId="{4BB272C9-57DF-4486-96AA-88D34D41F3BD}" type="presOf" srcId="{5DE83DFD-1046-4D03-9EC1-44D3405AD947}" destId="{3A271B2B-1E98-4774-A476-02D58E22BF82}" srcOrd="0" destOrd="0" presId="urn:microsoft.com/office/officeart/2005/8/layout/vList5"/>
    <dgm:cxn modelId="{573664D0-E351-48FC-97BD-46AC71072325}" srcId="{55B30827-7365-4579-825E-F302A4A70E79}" destId="{6F3E3066-460C-4CBD-93CD-5AC70ACBB973}" srcOrd="4" destOrd="0" parTransId="{8F982911-3BE7-4EFD-8763-F691C142F0E0}" sibTransId="{85C4C6E7-1E93-45D2-A5FF-645BAF51728D}"/>
    <dgm:cxn modelId="{3476B4D4-73CD-4694-8401-C08D069D2D0C}" srcId="{ADEE33F8-3BDA-4C0D-A5F8-AC38E1B67793}" destId="{0D739D4D-A8DF-4E3D-B995-97CE7073824D}" srcOrd="1" destOrd="0" parTransId="{A9D650A8-8921-4336-BB28-53B214315E1B}" sibTransId="{A06C4584-2648-4066-816B-4B52059FB3BC}"/>
    <dgm:cxn modelId="{9C228ED8-701B-41DB-BA7A-47FE41CEE8EA}" srcId="{2BCBE310-345A-4131-8B04-E07FCA3466D3}" destId="{C39CEB91-F11A-4D0F-A4F0-D7980558F154}" srcOrd="1" destOrd="0" parTransId="{2D7E5CA4-A53F-411A-8830-65CF87E36C0C}" sibTransId="{ABBF6DC6-C271-4BB5-B34D-B6E164040D8D}"/>
    <dgm:cxn modelId="{85A400DA-8B1A-43CF-AC2E-BAF04D2A6ED0}" srcId="{A767AF1A-6E4B-4588-8F51-38FEDF053BF4}" destId="{9D4E3CC6-0DF7-4923-BE27-3759917779DF}" srcOrd="2" destOrd="0" parTransId="{F122B0C2-73CC-41C4-93CD-74993DCF3C41}" sibTransId="{C951DE18-5AEB-400E-BC11-242DD5BE6EDA}"/>
    <dgm:cxn modelId="{7A08C2E3-9D93-4F8A-9789-20AFBE4C2ED3}" srcId="{2BCBE310-345A-4131-8B04-E07FCA3466D3}" destId="{D97B48B5-381E-40F2-AB15-628F4DA75728}" srcOrd="0" destOrd="0" parTransId="{9AD47414-3377-48E3-B226-C6BB54ADF5D7}" sibTransId="{54B5CB65-E17E-4EDD-A53F-00486ABBD19A}"/>
    <dgm:cxn modelId="{97A460E8-7496-4343-BD99-CD635705F1ED}" srcId="{6F3E3066-460C-4CBD-93CD-5AC70ACBB973}" destId="{F8D84F1D-F2CC-4B81-B2B2-84ED3DEDBFF2}" srcOrd="0" destOrd="0" parTransId="{2F9B472F-E2AE-4129-A63F-E696603B6752}" sibTransId="{AA0496B8-97A5-4294-84CE-3E22EA576374}"/>
    <dgm:cxn modelId="{94EE30F2-C496-4CDC-A15B-2B87BF5E6161}" srcId="{55B30827-7365-4579-825E-F302A4A70E79}" destId="{2BCBE310-345A-4131-8B04-E07FCA3466D3}" srcOrd="2" destOrd="0" parTransId="{10CD6D20-12E6-4359-BA34-FC633E3CFCB1}" sibTransId="{921EE47D-19DA-4D3A-877E-1E4FDA864CB0}"/>
    <dgm:cxn modelId="{0E305FF7-3977-4D32-AE07-CFF5848B0444}" srcId="{55B30827-7365-4579-825E-F302A4A70E79}" destId="{ADEE33F8-3BDA-4C0D-A5F8-AC38E1B67793}" srcOrd="1" destOrd="0" parTransId="{4BF51562-49DE-4897-8BFB-3D709B1D1BFE}" sibTransId="{DD280C9A-D5CD-4268-BEA2-6BBD839186AF}"/>
    <dgm:cxn modelId="{4433297B-33B6-4AC1-92A3-C1EB50BD3320}" type="presParOf" srcId="{96FE645A-3114-4CB9-B697-ADCD343200D4}" destId="{FE71F593-B538-4874-ABD1-6D42B8EC7E6A}" srcOrd="0" destOrd="0" presId="urn:microsoft.com/office/officeart/2005/8/layout/vList5"/>
    <dgm:cxn modelId="{4852FDCD-364E-44A6-BC64-8C351E67AA35}" type="presParOf" srcId="{FE71F593-B538-4874-ABD1-6D42B8EC7E6A}" destId="{1E52D2FD-780E-48C1-A63E-EF00BD86BDEB}" srcOrd="0" destOrd="0" presId="urn:microsoft.com/office/officeart/2005/8/layout/vList5"/>
    <dgm:cxn modelId="{E454009F-AE85-43A8-ABDB-BD9466365A3D}" type="presParOf" srcId="{FE71F593-B538-4874-ABD1-6D42B8EC7E6A}" destId="{3A271B2B-1E98-4774-A476-02D58E22BF82}" srcOrd="1" destOrd="0" presId="urn:microsoft.com/office/officeart/2005/8/layout/vList5"/>
    <dgm:cxn modelId="{6A25ECC5-48A2-4438-984A-AFE862D39686}" type="presParOf" srcId="{96FE645A-3114-4CB9-B697-ADCD343200D4}" destId="{AA382273-59C0-4297-BD45-BD511AB1C4CD}" srcOrd="1" destOrd="0" presId="urn:microsoft.com/office/officeart/2005/8/layout/vList5"/>
    <dgm:cxn modelId="{DE0260E1-D434-4BCA-B0AC-A4EAB3BBC2EA}" type="presParOf" srcId="{96FE645A-3114-4CB9-B697-ADCD343200D4}" destId="{61D61E92-0DCB-41DC-AB73-9607FA1D5C45}" srcOrd="2" destOrd="0" presId="urn:microsoft.com/office/officeart/2005/8/layout/vList5"/>
    <dgm:cxn modelId="{B7B49099-B7C7-460F-A851-036DDC61400C}" type="presParOf" srcId="{61D61E92-0DCB-41DC-AB73-9607FA1D5C45}" destId="{6C77E107-7A1B-401F-B68A-7E122B3BDE90}" srcOrd="0" destOrd="0" presId="urn:microsoft.com/office/officeart/2005/8/layout/vList5"/>
    <dgm:cxn modelId="{735C0A38-6B9D-477C-B13F-C6E08771AE1A}" type="presParOf" srcId="{61D61E92-0DCB-41DC-AB73-9607FA1D5C45}" destId="{CE4ADA69-4404-4FE7-8F49-914CD879A683}" srcOrd="1" destOrd="0" presId="urn:microsoft.com/office/officeart/2005/8/layout/vList5"/>
    <dgm:cxn modelId="{8E6F18E6-E03B-42BA-9B03-F17D0C887EA3}" type="presParOf" srcId="{96FE645A-3114-4CB9-B697-ADCD343200D4}" destId="{2D38C3F3-7680-4BFA-9FC9-C4709AFAB0FE}" srcOrd="3" destOrd="0" presId="urn:microsoft.com/office/officeart/2005/8/layout/vList5"/>
    <dgm:cxn modelId="{4B943627-A23B-4888-ADF3-E27702BFE5F2}" type="presParOf" srcId="{96FE645A-3114-4CB9-B697-ADCD343200D4}" destId="{94794C78-392D-4D01-9F15-A9BA23FAEF3C}" srcOrd="4" destOrd="0" presId="urn:microsoft.com/office/officeart/2005/8/layout/vList5"/>
    <dgm:cxn modelId="{B7F62973-9C19-48C1-9D8A-406F26FF277B}" type="presParOf" srcId="{94794C78-392D-4D01-9F15-A9BA23FAEF3C}" destId="{84F59642-60C5-4E12-947E-383ABE11E823}" srcOrd="0" destOrd="0" presId="urn:microsoft.com/office/officeart/2005/8/layout/vList5"/>
    <dgm:cxn modelId="{50E881F9-F7E0-4BCA-9FD8-33F8BD3ED6E1}" type="presParOf" srcId="{94794C78-392D-4D01-9F15-A9BA23FAEF3C}" destId="{153177D3-432F-4FE2-A6DD-61963465B42E}" srcOrd="1" destOrd="0" presId="urn:microsoft.com/office/officeart/2005/8/layout/vList5"/>
    <dgm:cxn modelId="{8C05B40C-FD55-42E2-9654-D74E93D4691C}" type="presParOf" srcId="{96FE645A-3114-4CB9-B697-ADCD343200D4}" destId="{7F0BFCA6-CFEA-4AE8-961E-460CE12ABE3D}" srcOrd="5" destOrd="0" presId="urn:microsoft.com/office/officeart/2005/8/layout/vList5"/>
    <dgm:cxn modelId="{1014A339-873C-48CE-9681-04C417886448}" type="presParOf" srcId="{96FE645A-3114-4CB9-B697-ADCD343200D4}" destId="{24CE5DDC-9902-4464-89B0-FF968D2076EB}" srcOrd="6" destOrd="0" presId="urn:microsoft.com/office/officeart/2005/8/layout/vList5"/>
    <dgm:cxn modelId="{D43D2E10-3757-4841-A43A-DBD8BE458C2D}" type="presParOf" srcId="{24CE5DDC-9902-4464-89B0-FF968D2076EB}" destId="{CE263560-6A9A-4440-BD7B-BA985F1F9C5B}" srcOrd="0" destOrd="0" presId="urn:microsoft.com/office/officeart/2005/8/layout/vList5"/>
    <dgm:cxn modelId="{D7892855-E24E-4A71-A10D-E7DCCFBB1817}" type="presParOf" srcId="{24CE5DDC-9902-4464-89B0-FF968D2076EB}" destId="{8FA45120-7C44-4B22-A1A9-2CC53B7F8FC1}" srcOrd="1" destOrd="0" presId="urn:microsoft.com/office/officeart/2005/8/layout/vList5"/>
    <dgm:cxn modelId="{C3F2429B-6030-4FC3-901B-2CA956A8E6B0}" type="presParOf" srcId="{96FE645A-3114-4CB9-B697-ADCD343200D4}" destId="{FE4592ED-7043-41BD-8B11-D566D719BC77}" srcOrd="7" destOrd="0" presId="urn:microsoft.com/office/officeart/2005/8/layout/vList5"/>
    <dgm:cxn modelId="{20851B08-A048-4FE2-8F67-C86CF0A546B0}" type="presParOf" srcId="{96FE645A-3114-4CB9-B697-ADCD343200D4}" destId="{732200F6-E020-4E1E-9541-EA57F4724B26}" srcOrd="8" destOrd="0" presId="urn:microsoft.com/office/officeart/2005/8/layout/vList5"/>
    <dgm:cxn modelId="{2EE37955-9ECD-4501-BCA6-7AF8E3F7AF74}" type="presParOf" srcId="{732200F6-E020-4E1E-9541-EA57F4724B26}" destId="{1E960A38-2C90-4A00-ABCF-AA4D2D85160C}" srcOrd="0" destOrd="0" presId="urn:microsoft.com/office/officeart/2005/8/layout/vList5"/>
    <dgm:cxn modelId="{76F5A277-31C5-4EF8-8DEA-96BBC626A9C0}" type="presParOf" srcId="{732200F6-E020-4E1E-9541-EA57F4724B26}" destId="{D7D63377-4BB6-46CE-A5CA-11D5E8E39B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CC25C7-48EF-4AE4-B069-C75414091A9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9DF028D-3040-442B-B776-D1EE7451CBFB}">
      <dgm:prSet custT="1"/>
      <dgm:spPr/>
      <dgm:t>
        <a:bodyPr/>
        <a:lstStyle/>
        <a:p>
          <a:r>
            <a:rPr lang="nl-NL" sz="2400" dirty="0"/>
            <a:t>Temperatuur</a:t>
          </a:r>
          <a:endParaRPr lang="en-US" sz="2000" dirty="0"/>
        </a:p>
      </dgm:t>
    </dgm:pt>
    <dgm:pt modelId="{FFF65486-AE62-48C4-AB8A-2B0CA4AEC40B}" type="parTrans" cxnId="{F20A85A4-EE9D-42D3-937F-F82C55EAE030}">
      <dgm:prSet/>
      <dgm:spPr/>
      <dgm:t>
        <a:bodyPr/>
        <a:lstStyle/>
        <a:p>
          <a:endParaRPr lang="en-US"/>
        </a:p>
      </dgm:t>
    </dgm:pt>
    <dgm:pt modelId="{E7297E68-4DE9-49E0-8652-D878B1EAE3CD}" type="sibTrans" cxnId="{F20A85A4-EE9D-42D3-937F-F82C55EAE030}">
      <dgm:prSet/>
      <dgm:spPr/>
      <dgm:t>
        <a:bodyPr/>
        <a:lstStyle/>
        <a:p>
          <a:endParaRPr lang="en-US"/>
        </a:p>
      </dgm:t>
    </dgm:pt>
    <dgm:pt modelId="{E4909AAD-623B-433A-9FDD-A2769816D1FB}">
      <dgm:prSet custT="1"/>
      <dgm:spPr/>
      <dgm:t>
        <a:bodyPr/>
        <a:lstStyle/>
        <a:p>
          <a:r>
            <a:rPr lang="nl-NL" sz="2000" dirty="0"/>
            <a:t>Geit: 38,5-40,0</a:t>
          </a:r>
          <a:endParaRPr lang="en-US" sz="2000" dirty="0"/>
        </a:p>
      </dgm:t>
    </dgm:pt>
    <dgm:pt modelId="{AB685239-AF5D-4099-B66E-AC88438D386E}" type="parTrans" cxnId="{C5370D28-9FC8-49A0-8F62-B7511F6F0B4F}">
      <dgm:prSet/>
      <dgm:spPr/>
      <dgm:t>
        <a:bodyPr/>
        <a:lstStyle/>
        <a:p>
          <a:endParaRPr lang="en-US"/>
        </a:p>
      </dgm:t>
    </dgm:pt>
    <dgm:pt modelId="{D4BB3292-5F48-403C-B385-4DEFC82852C0}" type="sibTrans" cxnId="{C5370D28-9FC8-49A0-8F62-B7511F6F0B4F}">
      <dgm:prSet/>
      <dgm:spPr/>
      <dgm:t>
        <a:bodyPr/>
        <a:lstStyle/>
        <a:p>
          <a:endParaRPr lang="en-US"/>
        </a:p>
      </dgm:t>
    </dgm:pt>
    <dgm:pt modelId="{15292E6D-407A-4485-8003-FC2EDE064ADC}">
      <dgm:prSet custT="1"/>
      <dgm:spPr/>
      <dgm:t>
        <a:bodyPr/>
        <a:lstStyle/>
        <a:p>
          <a:r>
            <a:rPr lang="nl-NL" sz="2000" dirty="0"/>
            <a:t>Lam: 38,5-40,5</a:t>
          </a:r>
          <a:endParaRPr lang="en-US" sz="2000" dirty="0"/>
        </a:p>
      </dgm:t>
    </dgm:pt>
    <dgm:pt modelId="{B5612D20-E8F7-49F6-9CFE-2915F39B3588}" type="parTrans" cxnId="{8E4C627B-CF4B-4B15-9EAD-53A509F583C8}">
      <dgm:prSet/>
      <dgm:spPr/>
      <dgm:t>
        <a:bodyPr/>
        <a:lstStyle/>
        <a:p>
          <a:endParaRPr lang="en-US"/>
        </a:p>
      </dgm:t>
    </dgm:pt>
    <dgm:pt modelId="{6C294803-0659-4574-BBA3-DE12A189E1F5}" type="sibTrans" cxnId="{8E4C627B-CF4B-4B15-9EAD-53A509F583C8}">
      <dgm:prSet/>
      <dgm:spPr/>
      <dgm:t>
        <a:bodyPr/>
        <a:lstStyle/>
        <a:p>
          <a:endParaRPr lang="en-US"/>
        </a:p>
      </dgm:t>
    </dgm:pt>
    <dgm:pt modelId="{AE33AFBA-96F7-4C81-AB1B-61683A2D49E4}">
      <dgm:prSet custT="1"/>
      <dgm:spPr/>
      <dgm:t>
        <a:bodyPr/>
        <a:lstStyle/>
        <a:p>
          <a:r>
            <a:rPr lang="nl-NL" sz="3200" dirty="0"/>
            <a:t>Ademhaling</a:t>
          </a:r>
          <a:r>
            <a:rPr lang="nl-NL" sz="4200" dirty="0"/>
            <a:t> </a:t>
          </a:r>
          <a:endParaRPr lang="en-US" sz="4200" dirty="0"/>
        </a:p>
      </dgm:t>
    </dgm:pt>
    <dgm:pt modelId="{4217649F-72C7-4A8F-B1CC-7EFDE5FCDB74}" type="parTrans" cxnId="{3159447F-240A-407E-9F6E-46A82E1267FF}">
      <dgm:prSet/>
      <dgm:spPr/>
      <dgm:t>
        <a:bodyPr/>
        <a:lstStyle/>
        <a:p>
          <a:endParaRPr lang="en-US"/>
        </a:p>
      </dgm:t>
    </dgm:pt>
    <dgm:pt modelId="{176DC8A7-FE1F-4EE0-B1E4-2D086B261E03}" type="sibTrans" cxnId="{3159447F-240A-407E-9F6E-46A82E1267FF}">
      <dgm:prSet/>
      <dgm:spPr/>
      <dgm:t>
        <a:bodyPr/>
        <a:lstStyle/>
        <a:p>
          <a:endParaRPr lang="en-US"/>
        </a:p>
      </dgm:t>
    </dgm:pt>
    <dgm:pt modelId="{4A7A6854-56E5-4F70-BA70-6E1E9D306371}">
      <dgm:prSet custT="1"/>
      <dgm:spPr/>
      <dgm:t>
        <a:bodyPr/>
        <a:lstStyle/>
        <a:p>
          <a:r>
            <a:rPr lang="nl-NL" sz="2000" dirty="0"/>
            <a:t>Versneld, hijgend, pompend, met buikslag</a:t>
          </a:r>
          <a:endParaRPr lang="en-US" sz="2000" dirty="0"/>
        </a:p>
      </dgm:t>
    </dgm:pt>
    <dgm:pt modelId="{7005967A-51E9-4E65-9FC0-50416F2FDC2E}" type="parTrans" cxnId="{D52F6FA0-C5A6-4240-909A-45DE0956D8A1}">
      <dgm:prSet/>
      <dgm:spPr/>
      <dgm:t>
        <a:bodyPr/>
        <a:lstStyle/>
        <a:p>
          <a:endParaRPr lang="en-US"/>
        </a:p>
      </dgm:t>
    </dgm:pt>
    <dgm:pt modelId="{3623750B-EDDB-456A-B533-2BD34DDF95AF}" type="sibTrans" cxnId="{D52F6FA0-C5A6-4240-909A-45DE0956D8A1}">
      <dgm:prSet/>
      <dgm:spPr/>
      <dgm:t>
        <a:bodyPr/>
        <a:lstStyle/>
        <a:p>
          <a:endParaRPr lang="en-US"/>
        </a:p>
      </dgm:t>
    </dgm:pt>
    <dgm:pt modelId="{5B5B70A7-C904-4305-BAA2-10803A2113F2}">
      <dgm:prSet custT="1"/>
      <dgm:spPr/>
      <dgm:t>
        <a:bodyPr/>
        <a:lstStyle/>
        <a:p>
          <a:r>
            <a:rPr lang="nl-NL" sz="1800" dirty="0"/>
            <a:t>Uit- en afscheidings-producten</a:t>
          </a:r>
          <a:endParaRPr lang="en-US" sz="1800" dirty="0"/>
        </a:p>
      </dgm:t>
    </dgm:pt>
    <dgm:pt modelId="{45F87907-B4A0-4786-B18B-02BE1A8EB0FB}" type="parTrans" cxnId="{05375B7B-4F2A-4D2C-9DD5-91E54348EB83}">
      <dgm:prSet/>
      <dgm:spPr/>
      <dgm:t>
        <a:bodyPr/>
        <a:lstStyle/>
        <a:p>
          <a:endParaRPr lang="en-US"/>
        </a:p>
      </dgm:t>
    </dgm:pt>
    <dgm:pt modelId="{F9507075-E8CD-43CE-B90C-94C4EEC9E77E}" type="sibTrans" cxnId="{05375B7B-4F2A-4D2C-9DD5-91E54348EB83}">
      <dgm:prSet/>
      <dgm:spPr/>
      <dgm:t>
        <a:bodyPr/>
        <a:lstStyle/>
        <a:p>
          <a:endParaRPr lang="en-US"/>
        </a:p>
      </dgm:t>
    </dgm:pt>
    <dgm:pt modelId="{7272B561-6E1B-46D2-BC71-423C002205C0}">
      <dgm:prSet custT="1"/>
      <dgm:spPr/>
      <dgm:t>
        <a:bodyPr/>
        <a:lstStyle/>
        <a:p>
          <a:r>
            <a:rPr lang="nl-NL" sz="1600" dirty="0"/>
            <a:t>Neus- en ooguitvloeiing</a:t>
          </a:r>
          <a:endParaRPr lang="en-US" sz="1600" dirty="0"/>
        </a:p>
      </dgm:t>
    </dgm:pt>
    <dgm:pt modelId="{3255F976-F325-4EAA-A240-C15E9233B426}" type="parTrans" cxnId="{B2C1D321-C283-4C30-B6AC-FB5B53C25030}">
      <dgm:prSet/>
      <dgm:spPr/>
      <dgm:t>
        <a:bodyPr/>
        <a:lstStyle/>
        <a:p>
          <a:endParaRPr lang="en-US"/>
        </a:p>
      </dgm:t>
    </dgm:pt>
    <dgm:pt modelId="{8225433C-9A73-4F46-AEB1-27FECF94035D}" type="sibTrans" cxnId="{B2C1D321-C283-4C30-B6AC-FB5B53C25030}">
      <dgm:prSet/>
      <dgm:spPr/>
      <dgm:t>
        <a:bodyPr/>
        <a:lstStyle/>
        <a:p>
          <a:endParaRPr lang="en-US"/>
        </a:p>
      </dgm:t>
    </dgm:pt>
    <dgm:pt modelId="{C99E2986-8800-4428-9B16-37028BA257B4}">
      <dgm:prSet custT="1"/>
      <dgm:spPr/>
      <dgm:t>
        <a:bodyPr/>
        <a:lstStyle/>
        <a:p>
          <a:r>
            <a:rPr lang="nl-NL" sz="1600" dirty="0"/>
            <a:t>Schede-uitvloeiing</a:t>
          </a:r>
          <a:endParaRPr lang="en-US" sz="1600" dirty="0"/>
        </a:p>
      </dgm:t>
    </dgm:pt>
    <dgm:pt modelId="{1843FB4E-D2B7-4821-A093-9C58CFE3BFD8}" type="parTrans" cxnId="{A551345E-2ECC-4AE3-9F3F-6EC4CD55EB38}">
      <dgm:prSet/>
      <dgm:spPr/>
      <dgm:t>
        <a:bodyPr/>
        <a:lstStyle/>
        <a:p>
          <a:endParaRPr lang="en-US"/>
        </a:p>
      </dgm:t>
    </dgm:pt>
    <dgm:pt modelId="{8C9A91AE-AE74-4D95-9C5F-60494B9ED826}" type="sibTrans" cxnId="{A551345E-2ECC-4AE3-9F3F-6EC4CD55EB38}">
      <dgm:prSet/>
      <dgm:spPr/>
      <dgm:t>
        <a:bodyPr/>
        <a:lstStyle/>
        <a:p>
          <a:endParaRPr lang="en-US"/>
        </a:p>
      </dgm:t>
    </dgm:pt>
    <dgm:pt modelId="{45C3292F-A669-43ED-B97B-A3BACD22F7B6}">
      <dgm:prSet custT="1"/>
      <dgm:spPr/>
      <dgm:t>
        <a:bodyPr/>
        <a:lstStyle/>
        <a:p>
          <a:r>
            <a:rPr lang="nl-NL" sz="1600" dirty="0"/>
            <a:t>Mest</a:t>
          </a:r>
          <a:endParaRPr lang="en-US" sz="1600" dirty="0"/>
        </a:p>
      </dgm:t>
    </dgm:pt>
    <dgm:pt modelId="{0C20EB83-03FD-47A8-A440-7F6019A34CEA}" type="parTrans" cxnId="{35C1DD84-85A3-4916-ACF1-168486DB2CC1}">
      <dgm:prSet/>
      <dgm:spPr/>
      <dgm:t>
        <a:bodyPr/>
        <a:lstStyle/>
        <a:p>
          <a:endParaRPr lang="en-US"/>
        </a:p>
      </dgm:t>
    </dgm:pt>
    <dgm:pt modelId="{F9CF9F5D-F645-4450-B58C-1776724E0C13}" type="sibTrans" cxnId="{35C1DD84-85A3-4916-ACF1-168486DB2CC1}">
      <dgm:prSet/>
      <dgm:spPr/>
      <dgm:t>
        <a:bodyPr/>
        <a:lstStyle/>
        <a:p>
          <a:endParaRPr lang="en-US"/>
        </a:p>
      </dgm:t>
    </dgm:pt>
    <dgm:pt modelId="{725C0D17-7852-4519-8DEE-DB9DA34DF930}">
      <dgm:prSet custT="1"/>
      <dgm:spPr/>
      <dgm:t>
        <a:bodyPr/>
        <a:lstStyle/>
        <a:p>
          <a:r>
            <a:rPr lang="nl-NL" sz="1600" dirty="0"/>
            <a:t>Urine </a:t>
          </a:r>
          <a:endParaRPr lang="en-US" sz="1600" dirty="0"/>
        </a:p>
      </dgm:t>
    </dgm:pt>
    <dgm:pt modelId="{4258DC53-706D-4C31-8015-52C896C6C1C6}" type="parTrans" cxnId="{591DB8BD-4DD7-4FCD-9D82-731A6B82B6D2}">
      <dgm:prSet/>
      <dgm:spPr/>
      <dgm:t>
        <a:bodyPr/>
        <a:lstStyle/>
        <a:p>
          <a:endParaRPr lang="en-US"/>
        </a:p>
      </dgm:t>
    </dgm:pt>
    <dgm:pt modelId="{55B2FF50-C0EF-40D3-8D2F-B01F5499D847}" type="sibTrans" cxnId="{591DB8BD-4DD7-4FCD-9D82-731A6B82B6D2}">
      <dgm:prSet/>
      <dgm:spPr/>
      <dgm:t>
        <a:bodyPr/>
        <a:lstStyle/>
        <a:p>
          <a:endParaRPr lang="en-US"/>
        </a:p>
      </dgm:t>
    </dgm:pt>
    <dgm:pt modelId="{E829021B-0B38-46AD-9E90-297959436376}">
      <dgm:prSet custT="1"/>
      <dgm:spPr/>
      <dgm:t>
        <a:bodyPr/>
        <a:lstStyle/>
        <a:p>
          <a:r>
            <a:rPr lang="nl-NL" sz="1600" dirty="0"/>
            <a:t>Melk </a:t>
          </a:r>
          <a:endParaRPr lang="en-US" sz="1600" dirty="0"/>
        </a:p>
      </dgm:t>
    </dgm:pt>
    <dgm:pt modelId="{4BEE8E5C-4A96-4627-A41C-5B43AB179283}" type="parTrans" cxnId="{5BD05C72-ABAE-40C1-BDA6-AB7B81060A7E}">
      <dgm:prSet/>
      <dgm:spPr/>
      <dgm:t>
        <a:bodyPr/>
        <a:lstStyle/>
        <a:p>
          <a:endParaRPr lang="en-US"/>
        </a:p>
      </dgm:t>
    </dgm:pt>
    <dgm:pt modelId="{D1437A8D-D914-486C-A5AA-DFC1EEEDE85D}" type="sibTrans" cxnId="{5BD05C72-ABAE-40C1-BDA6-AB7B81060A7E}">
      <dgm:prSet/>
      <dgm:spPr/>
      <dgm:t>
        <a:bodyPr/>
        <a:lstStyle/>
        <a:p>
          <a:endParaRPr lang="en-US"/>
        </a:p>
      </dgm:t>
    </dgm:pt>
    <dgm:pt modelId="{CA8C5258-D790-48C6-8B1F-A7E4FA1ABBFE}" type="pres">
      <dgm:prSet presAssocID="{97CC25C7-48EF-4AE4-B069-C75414091A98}" presName="Name0" presStyleCnt="0">
        <dgm:presLayoutVars>
          <dgm:dir/>
          <dgm:animLvl val="lvl"/>
          <dgm:resizeHandles val="exact"/>
        </dgm:presLayoutVars>
      </dgm:prSet>
      <dgm:spPr/>
    </dgm:pt>
    <dgm:pt modelId="{AC7BFEB1-90AB-4399-8716-213AE2C1F097}" type="pres">
      <dgm:prSet presAssocID="{39DF028D-3040-442B-B776-D1EE7451CBFB}" presName="linNode" presStyleCnt="0"/>
      <dgm:spPr/>
    </dgm:pt>
    <dgm:pt modelId="{2C5C6AEE-5426-4A9A-BB0C-E253469AC015}" type="pres">
      <dgm:prSet presAssocID="{39DF028D-3040-442B-B776-D1EE7451CBFB}" presName="parentText" presStyleLbl="node1" presStyleIdx="0" presStyleCnt="3">
        <dgm:presLayoutVars>
          <dgm:chMax val="1"/>
          <dgm:bulletEnabled val="1"/>
        </dgm:presLayoutVars>
      </dgm:prSet>
      <dgm:spPr/>
    </dgm:pt>
    <dgm:pt modelId="{DF50B327-4B2C-4583-8805-35A26BD338D1}" type="pres">
      <dgm:prSet presAssocID="{39DF028D-3040-442B-B776-D1EE7451CBFB}" presName="descendantText" presStyleLbl="alignAccFollowNode1" presStyleIdx="0" presStyleCnt="3">
        <dgm:presLayoutVars>
          <dgm:bulletEnabled val="1"/>
        </dgm:presLayoutVars>
      </dgm:prSet>
      <dgm:spPr/>
    </dgm:pt>
    <dgm:pt modelId="{ED4122EE-15C6-48D8-84A1-EB5096B1EE50}" type="pres">
      <dgm:prSet presAssocID="{E7297E68-4DE9-49E0-8652-D878B1EAE3CD}" presName="sp" presStyleCnt="0"/>
      <dgm:spPr/>
    </dgm:pt>
    <dgm:pt modelId="{2C3A07A0-204A-4CB0-BDD8-D5D790FE4987}" type="pres">
      <dgm:prSet presAssocID="{AE33AFBA-96F7-4C81-AB1B-61683A2D49E4}" presName="linNode" presStyleCnt="0"/>
      <dgm:spPr/>
    </dgm:pt>
    <dgm:pt modelId="{A770CF75-70CE-4612-8352-D176F4B7D500}" type="pres">
      <dgm:prSet presAssocID="{AE33AFBA-96F7-4C81-AB1B-61683A2D49E4}" presName="parentText" presStyleLbl="node1" presStyleIdx="1" presStyleCnt="3">
        <dgm:presLayoutVars>
          <dgm:chMax val="1"/>
          <dgm:bulletEnabled val="1"/>
        </dgm:presLayoutVars>
      </dgm:prSet>
      <dgm:spPr/>
    </dgm:pt>
    <dgm:pt modelId="{D273BEBB-0364-457D-8499-799A3689137D}" type="pres">
      <dgm:prSet presAssocID="{AE33AFBA-96F7-4C81-AB1B-61683A2D49E4}" presName="descendantText" presStyleLbl="alignAccFollowNode1" presStyleIdx="1" presStyleCnt="3" custLinFactNeighborX="0" custLinFactNeighborY="-330">
        <dgm:presLayoutVars>
          <dgm:bulletEnabled val="1"/>
        </dgm:presLayoutVars>
      </dgm:prSet>
      <dgm:spPr/>
    </dgm:pt>
    <dgm:pt modelId="{8269CCCD-C464-4123-A18D-08F032252E0B}" type="pres">
      <dgm:prSet presAssocID="{176DC8A7-FE1F-4EE0-B1E4-2D086B261E03}" presName="sp" presStyleCnt="0"/>
      <dgm:spPr/>
    </dgm:pt>
    <dgm:pt modelId="{6EF3304F-D7A2-4148-9E95-695B60883A34}" type="pres">
      <dgm:prSet presAssocID="{5B5B70A7-C904-4305-BAA2-10803A2113F2}" presName="linNode" presStyleCnt="0"/>
      <dgm:spPr/>
    </dgm:pt>
    <dgm:pt modelId="{BF51957F-D4CB-4EB3-B199-9D1B8E590A99}" type="pres">
      <dgm:prSet presAssocID="{5B5B70A7-C904-4305-BAA2-10803A2113F2}" presName="parentText" presStyleLbl="node1" presStyleIdx="2" presStyleCnt="3">
        <dgm:presLayoutVars>
          <dgm:chMax val="1"/>
          <dgm:bulletEnabled val="1"/>
        </dgm:presLayoutVars>
      </dgm:prSet>
      <dgm:spPr/>
    </dgm:pt>
    <dgm:pt modelId="{6CF8E1ED-39AD-4323-9B39-4D759D0EE03A}" type="pres">
      <dgm:prSet presAssocID="{5B5B70A7-C904-4305-BAA2-10803A2113F2}" presName="descendantText" presStyleLbl="alignAccFollowNode1" presStyleIdx="2" presStyleCnt="3" custScaleY="138584">
        <dgm:presLayoutVars>
          <dgm:bulletEnabled val="1"/>
        </dgm:presLayoutVars>
      </dgm:prSet>
      <dgm:spPr/>
    </dgm:pt>
  </dgm:ptLst>
  <dgm:cxnLst>
    <dgm:cxn modelId="{B2C1D321-C283-4C30-B6AC-FB5B53C25030}" srcId="{5B5B70A7-C904-4305-BAA2-10803A2113F2}" destId="{7272B561-6E1B-46D2-BC71-423C002205C0}" srcOrd="0" destOrd="0" parTransId="{3255F976-F325-4EAA-A240-C15E9233B426}" sibTransId="{8225433C-9A73-4F46-AEB1-27FECF94035D}"/>
    <dgm:cxn modelId="{6E456724-D0D0-492A-9BD1-B1CAC15ABA7C}" type="presOf" srcId="{E4909AAD-623B-433A-9FDD-A2769816D1FB}" destId="{DF50B327-4B2C-4583-8805-35A26BD338D1}" srcOrd="0" destOrd="0" presId="urn:microsoft.com/office/officeart/2005/8/layout/vList5"/>
    <dgm:cxn modelId="{C5370D28-9FC8-49A0-8F62-B7511F6F0B4F}" srcId="{39DF028D-3040-442B-B776-D1EE7451CBFB}" destId="{E4909AAD-623B-433A-9FDD-A2769816D1FB}" srcOrd="0" destOrd="0" parTransId="{AB685239-AF5D-4099-B66E-AC88438D386E}" sibTransId="{D4BB3292-5F48-403C-B385-4DEFC82852C0}"/>
    <dgm:cxn modelId="{DD92BA28-5CDC-47BA-9FA0-664F88F834DD}" type="presOf" srcId="{C99E2986-8800-4428-9B16-37028BA257B4}" destId="{6CF8E1ED-39AD-4323-9B39-4D759D0EE03A}" srcOrd="0" destOrd="1" presId="urn:microsoft.com/office/officeart/2005/8/layout/vList5"/>
    <dgm:cxn modelId="{18236A3B-55D5-4A28-AE19-8A1D611D6D11}" type="presOf" srcId="{725C0D17-7852-4519-8DEE-DB9DA34DF930}" destId="{6CF8E1ED-39AD-4323-9B39-4D759D0EE03A}" srcOrd="0" destOrd="3" presId="urn:microsoft.com/office/officeart/2005/8/layout/vList5"/>
    <dgm:cxn modelId="{A551345E-2ECC-4AE3-9F3F-6EC4CD55EB38}" srcId="{5B5B70A7-C904-4305-BAA2-10803A2113F2}" destId="{C99E2986-8800-4428-9B16-37028BA257B4}" srcOrd="1" destOrd="0" parTransId="{1843FB4E-D2B7-4821-A093-9C58CFE3BFD8}" sibTransId="{8C9A91AE-AE74-4D95-9C5F-60494B9ED826}"/>
    <dgm:cxn modelId="{39DCDE43-E909-4782-9DD0-FA4FDEE6CF7C}" type="presOf" srcId="{4A7A6854-56E5-4F70-BA70-6E1E9D306371}" destId="{D273BEBB-0364-457D-8499-799A3689137D}" srcOrd="0" destOrd="0" presId="urn:microsoft.com/office/officeart/2005/8/layout/vList5"/>
    <dgm:cxn modelId="{3F6CF445-1FDA-4DF0-9D64-90735859F6D4}" type="presOf" srcId="{E829021B-0B38-46AD-9E90-297959436376}" destId="{6CF8E1ED-39AD-4323-9B39-4D759D0EE03A}" srcOrd="0" destOrd="4" presId="urn:microsoft.com/office/officeart/2005/8/layout/vList5"/>
    <dgm:cxn modelId="{3BEAD16C-9326-4EDD-84BF-42C2ED28E480}" type="presOf" srcId="{7272B561-6E1B-46D2-BC71-423C002205C0}" destId="{6CF8E1ED-39AD-4323-9B39-4D759D0EE03A}" srcOrd="0" destOrd="0" presId="urn:microsoft.com/office/officeart/2005/8/layout/vList5"/>
    <dgm:cxn modelId="{E501FB6C-B057-426A-9818-2C9FE82DC7FA}" type="presOf" srcId="{5B5B70A7-C904-4305-BAA2-10803A2113F2}" destId="{BF51957F-D4CB-4EB3-B199-9D1B8E590A99}" srcOrd="0" destOrd="0" presId="urn:microsoft.com/office/officeart/2005/8/layout/vList5"/>
    <dgm:cxn modelId="{5BD05C72-ABAE-40C1-BDA6-AB7B81060A7E}" srcId="{5B5B70A7-C904-4305-BAA2-10803A2113F2}" destId="{E829021B-0B38-46AD-9E90-297959436376}" srcOrd="4" destOrd="0" parTransId="{4BEE8E5C-4A96-4627-A41C-5B43AB179283}" sibTransId="{D1437A8D-D914-486C-A5AA-DFC1EEEDE85D}"/>
    <dgm:cxn modelId="{1C901376-DD99-4823-BB0C-FC7A5F295105}" type="presOf" srcId="{AE33AFBA-96F7-4C81-AB1B-61683A2D49E4}" destId="{A770CF75-70CE-4612-8352-D176F4B7D500}" srcOrd="0" destOrd="0" presId="urn:microsoft.com/office/officeart/2005/8/layout/vList5"/>
    <dgm:cxn modelId="{05375B7B-4F2A-4D2C-9DD5-91E54348EB83}" srcId="{97CC25C7-48EF-4AE4-B069-C75414091A98}" destId="{5B5B70A7-C904-4305-BAA2-10803A2113F2}" srcOrd="2" destOrd="0" parTransId="{45F87907-B4A0-4786-B18B-02BE1A8EB0FB}" sibTransId="{F9507075-E8CD-43CE-B90C-94C4EEC9E77E}"/>
    <dgm:cxn modelId="{8E4C627B-CF4B-4B15-9EAD-53A509F583C8}" srcId="{39DF028D-3040-442B-B776-D1EE7451CBFB}" destId="{15292E6D-407A-4485-8003-FC2EDE064ADC}" srcOrd="1" destOrd="0" parTransId="{B5612D20-E8F7-49F6-9CFE-2915F39B3588}" sibTransId="{6C294803-0659-4574-BBA3-DE12A189E1F5}"/>
    <dgm:cxn modelId="{3159447F-240A-407E-9F6E-46A82E1267FF}" srcId="{97CC25C7-48EF-4AE4-B069-C75414091A98}" destId="{AE33AFBA-96F7-4C81-AB1B-61683A2D49E4}" srcOrd="1" destOrd="0" parTransId="{4217649F-72C7-4A8F-B1CC-7EFDE5FCDB74}" sibTransId="{176DC8A7-FE1F-4EE0-B1E4-2D086B261E03}"/>
    <dgm:cxn modelId="{6963FB83-D4E4-4D9D-B97C-E3F65C4A220A}" type="presOf" srcId="{97CC25C7-48EF-4AE4-B069-C75414091A98}" destId="{CA8C5258-D790-48C6-8B1F-A7E4FA1ABBFE}" srcOrd="0" destOrd="0" presId="urn:microsoft.com/office/officeart/2005/8/layout/vList5"/>
    <dgm:cxn modelId="{35C1DD84-85A3-4916-ACF1-168486DB2CC1}" srcId="{5B5B70A7-C904-4305-BAA2-10803A2113F2}" destId="{45C3292F-A669-43ED-B97B-A3BACD22F7B6}" srcOrd="2" destOrd="0" parTransId="{0C20EB83-03FD-47A8-A440-7F6019A34CEA}" sibTransId="{F9CF9F5D-F645-4450-B58C-1776724E0C13}"/>
    <dgm:cxn modelId="{B8255588-F64C-4546-A2C1-B63B8814953C}" type="presOf" srcId="{15292E6D-407A-4485-8003-FC2EDE064ADC}" destId="{DF50B327-4B2C-4583-8805-35A26BD338D1}" srcOrd="0" destOrd="1" presId="urn:microsoft.com/office/officeart/2005/8/layout/vList5"/>
    <dgm:cxn modelId="{D52F6FA0-C5A6-4240-909A-45DE0956D8A1}" srcId="{AE33AFBA-96F7-4C81-AB1B-61683A2D49E4}" destId="{4A7A6854-56E5-4F70-BA70-6E1E9D306371}" srcOrd="0" destOrd="0" parTransId="{7005967A-51E9-4E65-9FC0-50416F2FDC2E}" sibTransId="{3623750B-EDDB-456A-B533-2BD34DDF95AF}"/>
    <dgm:cxn modelId="{F20A85A4-EE9D-42D3-937F-F82C55EAE030}" srcId="{97CC25C7-48EF-4AE4-B069-C75414091A98}" destId="{39DF028D-3040-442B-B776-D1EE7451CBFB}" srcOrd="0" destOrd="0" parTransId="{FFF65486-AE62-48C4-AB8A-2B0CA4AEC40B}" sibTransId="{E7297E68-4DE9-49E0-8652-D878B1EAE3CD}"/>
    <dgm:cxn modelId="{591DB8BD-4DD7-4FCD-9D82-731A6B82B6D2}" srcId="{5B5B70A7-C904-4305-BAA2-10803A2113F2}" destId="{725C0D17-7852-4519-8DEE-DB9DA34DF930}" srcOrd="3" destOrd="0" parTransId="{4258DC53-706D-4C31-8015-52C896C6C1C6}" sibTransId="{55B2FF50-C0EF-40D3-8D2F-B01F5499D847}"/>
    <dgm:cxn modelId="{5E85DFBE-160A-496B-A4F7-B16973BD32B1}" type="presOf" srcId="{39DF028D-3040-442B-B776-D1EE7451CBFB}" destId="{2C5C6AEE-5426-4A9A-BB0C-E253469AC015}" srcOrd="0" destOrd="0" presId="urn:microsoft.com/office/officeart/2005/8/layout/vList5"/>
    <dgm:cxn modelId="{EE172EEE-6841-40CF-8491-D4C60723DB94}" type="presOf" srcId="{45C3292F-A669-43ED-B97B-A3BACD22F7B6}" destId="{6CF8E1ED-39AD-4323-9B39-4D759D0EE03A}" srcOrd="0" destOrd="2" presId="urn:microsoft.com/office/officeart/2005/8/layout/vList5"/>
    <dgm:cxn modelId="{4AB68EAE-32B6-490C-8636-AAD4D42BCCA7}" type="presParOf" srcId="{CA8C5258-D790-48C6-8B1F-A7E4FA1ABBFE}" destId="{AC7BFEB1-90AB-4399-8716-213AE2C1F097}" srcOrd="0" destOrd="0" presId="urn:microsoft.com/office/officeart/2005/8/layout/vList5"/>
    <dgm:cxn modelId="{001D7180-299F-479A-9946-F95B77221D6F}" type="presParOf" srcId="{AC7BFEB1-90AB-4399-8716-213AE2C1F097}" destId="{2C5C6AEE-5426-4A9A-BB0C-E253469AC015}" srcOrd="0" destOrd="0" presId="urn:microsoft.com/office/officeart/2005/8/layout/vList5"/>
    <dgm:cxn modelId="{F2F36708-090A-4EA1-BB92-61214AA15638}" type="presParOf" srcId="{AC7BFEB1-90AB-4399-8716-213AE2C1F097}" destId="{DF50B327-4B2C-4583-8805-35A26BD338D1}" srcOrd="1" destOrd="0" presId="urn:microsoft.com/office/officeart/2005/8/layout/vList5"/>
    <dgm:cxn modelId="{BB721BAD-F53B-460E-B4C0-6F0C260BD71A}" type="presParOf" srcId="{CA8C5258-D790-48C6-8B1F-A7E4FA1ABBFE}" destId="{ED4122EE-15C6-48D8-84A1-EB5096B1EE50}" srcOrd="1" destOrd="0" presId="urn:microsoft.com/office/officeart/2005/8/layout/vList5"/>
    <dgm:cxn modelId="{B96DB9C8-05C4-4E9D-B766-CFE5D3913326}" type="presParOf" srcId="{CA8C5258-D790-48C6-8B1F-A7E4FA1ABBFE}" destId="{2C3A07A0-204A-4CB0-BDD8-D5D790FE4987}" srcOrd="2" destOrd="0" presId="urn:microsoft.com/office/officeart/2005/8/layout/vList5"/>
    <dgm:cxn modelId="{46D8DFD4-CE34-45E4-AA9F-FDF6010B8295}" type="presParOf" srcId="{2C3A07A0-204A-4CB0-BDD8-D5D790FE4987}" destId="{A770CF75-70CE-4612-8352-D176F4B7D500}" srcOrd="0" destOrd="0" presId="urn:microsoft.com/office/officeart/2005/8/layout/vList5"/>
    <dgm:cxn modelId="{8C78497B-8731-46DB-93EB-1161CCED04FC}" type="presParOf" srcId="{2C3A07A0-204A-4CB0-BDD8-D5D790FE4987}" destId="{D273BEBB-0364-457D-8499-799A3689137D}" srcOrd="1" destOrd="0" presId="urn:microsoft.com/office/officeart/2005/8/layout/vList5"/>
    <dgm:cxn modelId="{FB1A3A93-9AF2-41A8-BC11-1A83A226D80F}" type="presParOf" srcId="{CA8C5258-D790-48C6-8B1F-A7E4FA1ABBFE}" destId="{8269CCCD-C464-4123-A18D-08F032252E0B}" srcOrd="3" destOrd="0" presId="urn:microsoft.com/office/officeart/2005/8/layout/vList5"/>
    <dgm:cxn modelId="{F004C58E-8B09-468D-B0BA-B86851D0FB8C}" type="presParOf" srcId="{CA8C5258-D790-48C6-8B1F-A7E4FA1ABBFE}" destId="{6EF3304F-D7A2-4148-9E95-695B60883A34}" srcOrd="4" destOrd="0" presId="urn:microsoft.com/office/officeart/2005/8/layout/vList5"/>
    <dgm:cxn modelId="{7A09CF61-3F35-4A87-A890-8351D9006A09}" type="presParOf" srcId="{6EF3304F-D7A2-4148-9E95-695B60883A34}" destId="{BF51957F-D4CB-4EB3-B199-9D1B8E590A99}" srcOrd="0" destOrd="0" presId="urn:microsoft.com/office/officeart/2005/8/layout/vList5"/>
    <dgm:cxn modelId="{750A377A-FA62-4390-BA57-74CE24315E74}" type="presParOf" srcId="{6EF3304F-D7A2-4148-9E95-695B60883A34}" destId="{6CF8E1ED-39AD-4323-9B39-4D759D0EE03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B30827-7365-4579-825E-F302A4A70E79}"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A767AF1A-6E4B-4588-8F51-38FEDF053BF4}">
      <dgm:prSet/>
      <dgm:spPr/>
      <dgm:t>
        <a:bodyPr/>
        <a:lstStyle/>
        <a:p>
          <a:r>
            <a:rPr lang="nl-NL"/>
            <a:t>Gedrag</a:t>
          </a:r>
          <a:endParaRPr lang="en-US"/>
        </a:p>
      </dgm:t>
    </dgm:pt>
    <dgm:pt modelId="{A7845BD1-36B9-4B7F-A58A-016B2B9106AB}" type="parTrans" cxnId="{634D8DBE-9F31-4DD2-993E-71AEC912AB58}">
      <dgm:prSet/>
      <dgm:spPr/>
      <dgm:t>
        <a:bodyPr/>
        <a:lstStyle/>
        <a:p>
          <a:endParaRPr lang="en-US"/>
        </a:p>
      </dgm:t>
    </dgm:pt>
    <dgm:pt modelId="{F9A75F2F-84F4-4555-B13B-38AB09F40754}" type="sibTrans" cxnId="{634D8DBE-9F31-4DD2-993E-71AEC912AB58}">
      <dgm:prSet/>
      <dgm:spPr/>
      <dgm:t>
        <a:bodyPr/>
        <a:lstStyle/>
        <a:p>
          <a:endParaRPr lang="en-US"/>
        </a:p>
      </dgm:t>
    </dgm:pt>
    <dgm:pt modelId="{5DE83DFD-1046-4D03-9EC1-44D3405AD947}">
      <dgm:prSet custT="1"/>
      <dgm:spPr/>
      <dgm:t>
        <a:bodyPr/>
        <a:lstStyle/>
        <a:p>
          <a:r>
            <a:rPr lang="nl-NL" sz="1600" dirty="0"/>
            <a:t>Koppelgedrag</a:t>
          </a:r>
          <a:endParaRPr lang="en-US" sz="1600" dirty="0"/>
        </a:p>
      </dgm:t>
    </dgm:pt>
    <dgm:pt modelId="{8814B5E8-5243-4E4C-9500-D78E96DCA74E}" type="parTrans" cxnId="{5445E24A-D964-4CCB-BBAF-BC58E9F05793}">
      <dgm:prSet/>
      <dgm:spPr/>
      <dgm:t>
        <a:bodyPr/>
        <a:lstStyle/>
        <a:p>
          <a:endParaRPr lang="en-US"/>
        </a:p>
      </dgm:t>
    </dgm:pt>
    <dgm:pt modelId="{8682A397-54A4-419F-B5DC-32FE087772A9}" type="sibTrans" cxnId="{5445E24A-D964-4CCB-BBAF-BC58E9F05793}">
      <dgm:prSet/>
      <dgm:spPr/>
      <dgm:t>
        <a:bodyPr/>
        <a:lstStyle/>
        <a:p>
          <a:endParaRPr lang="en-US"/>
        </a:p>
      </dgm:t>
    </dgm:pt>
    <dgm:pt modelId="{B8FE0125-3329-4BD6-B8BE-364424561989}">
      <dgm:prSet custT="1"/>
      <dgm:spPr/>
      <dgm:t>
        <a:bodyPr/>
        <a:lstStyle/>
        <a:p>
          <a:r>
            <a:rPr lang="nl-NL" sz="1700" dirty="0"/>
            <a:t>Vreet-</a:t>
          </a:r>
          <a:r>
            <a:rPr lang="nl-NL" sz="1600" dirty="0"/>
            <a:t> en herkauwgedrag</a:t>
          </a:r>
          <a:endParaRPr lang="en-US" sz="1600" dirty="0"/>
        </a:p>
      </dgm:t>
    </dgm:pt>
    <dgm:pt modelId="{3FE1FF02-2FA0-4CC0-8CB1-82F6B0F83BB3}" type="parTrans" cxnId="{DFEDD33C-04EE-4D1F-8291-E69C9FDB6763}">
      <dgm:prSet/>
      <dgm:spPr/>
      <dgm:t>
        <a:bodyPr/>
        <a:lstStyle/>
        <a:p>
          <a:endParaRPr lang="en-US"/>
        </a:p>
      </dgm:t>
    </dgm:pt>
    <dgm:pt modelId="{DB38FDBF-AF68-4DE5-BD38-16B169290D77}" type="sibTrans" cxnId="{DFEDD33C-04EE-4D1F-8291-E69C9FDB6763}">
      <dgm:prSet/>
      <dgm:spPr/>
      <dgm:t>
        <a:bodyPr/>
        <a:lstStyle/>
        <a:p>
          <a:endParaRPr lang="en-US"/>
        </a:p>
      </dgm:t>
    </dgm:pt>
    <dgm:pt modelId="{9D4E3CC6-0DF7-4923-BE27-3759917779DF}">
      <dgm:prSet custT="1"/>
      <dgm:spPr/>
      <dgm:t>
        <a:bodyPr/>
        <a:lstStyle/>
        <a:p>
          <a:r>
            <a:rPr lang="nl-NL" sz="1600" dirty="0"/>
            <a:t>Levendigheid</a:t>
          </a:r>
          <a:endParaRPr lang="en-US" sz="1600" dirty="0"/>
        </a:p>
      </dgm:t>
    </dgm:pt>
    <dgm:pt modelId="{F122B0C2-73CC-41C4-93CD-74993DCF3C41}" type="parTrans" cxnId="{85A400DA-8B1A-43CF-AC2E-BAF04D2A6ED0}">
      <dgm:prSet/>
      <dgm:spPr/>
      <dgm:t>
        <a:bodyPr/>
        <a:lstStyle/>
        <a:p>
          <a:endParaRPr lang="en-US"/>
        </a:p>
      </dgm:t>
    </dgm:pt>
    <dgm:pt modelId="{C951DE18-5AEB-400E-BC11-242DD5BE6EDA}" type="sibTrans" cxnId="{85A400DA-8B1A-43CF-AC2E-BAF04D2A6ED0}">
      <dgm:prSet/>
      <dgm:spPr/>
      <dgm:t>
        <a:bodyPr/>
        <a:lstStyle/>
        <a:p>
          <a:endParaRPr lang="en-US"/>
        </a:p>
      </dgm:t>
    </dgm:pt>
    <dgm:pt modelId="{FACD1095-825E-4AF8-9BB0-EC676395417C}">
      <dgm:prSet custT="1"/>
      <dgm:spPr/>
      <dgm:t>
        <a:bodyPr/>
        <a:lstStyle/>
        <a:p>
          <a:r>
            <a:rPr lang="nl-NL" sz="1600" dirty="0"/>
            <a:t>Uitingen van pijn</a:t>
          </a:r>
          <a:endParaRPr lang="en-US" sz="1600" dirty="0"/>
        </a:p>
      </dgm:t>
    </dgm:pt>
    <dgm:pt modelId="{63B7C9E0-ABC5-4253-98E3-030939D19A5B}" type="parTrans" cxnId="{861C4E63-529F-4F56-8186-938ACC300BA8}">
      <dgm:prSet/>
      <dgm:spPr/>
      <dgm:t>
        <a:bodyPr/>
        <a:lstStyle/>
        <a:p>
          <a:endParaRPr lang="en-US"/>
        </a:p>
      </dgm:t>
    </dgm:pt>
    <dgm:pt modelId="{9309F7C5-3411-4B69-89E6-4B1DCA6B4FC8}" type="sibTrans" cxnId="{861C4E63-529F-4F56-8186-938ACC300BA8}">
      <dgm:prSet/>
      <dgm:spPr/>
      <dgm:t>
        <a:bodyPr/>
        <a:lstStyle/>
        <a:p>
          <a:endParaRPr lang="en-US"/>
        </a:p>
      </dgm:t>
    </dgm:pt>
    <dgm:pt modelId="{ADEE33F8-3BDA-4C0D-A5F8-AC38E1B67793}">
      <dgm:prSet/>
      <dgm:spPr/>
      <dgm:t>
        <a:bodyPr/>
        <a:lstStyle/>
        <a:p>
          <a:r>
            <a:rPr lang="nl-NL" dirty="0"/>
            <a:t>Lichaamshouding en beweging</a:t>
          </a:r>
          <a:endParaRPr lang="en-US" dirty="0"/>
        </a:p>
      </dgm:t>
    </dgm:pt>
    <dgm:pt modelId="{4BF51562-49DE-4897-8BFB-3D709B1D1BFE}" type="parTrans" cxnId="{0E305FF7-3977-4D32-AE07-CFF5848B0444}">
      <dgm:prSet/>
      <dgm:spPr/>
      <dgm:t>
        <a:bodyPr/>
        <a:lstStyle/>
        <a:p>
          <a:endParaRPr lang="en-US"/>
        </a:p>
      </dgm:t>
    </dgm:pt>
    <dgm:pt modelId="{DD280C9A-D5CD-4268-BEA2-6BBD839186AF}" type="sibTrans" cxnId="{0E305FF7-3977-4D32-AE07-CFF5848B0444}">
      <dgm:prSet/>
      <dgm:spPr/>
      <dgm:t>
        <a:bodyPr/>
        <a:lstStyle/>
        <a:p>
          <a:endParaRPr lang="en-US"/>
        </a:p>
      </dgm:t>
    </dgm:pt>
    <dgm:pt modelId="{F9147A94-41D0-4C91-BB87-903C630530A9}">
      <dgm:prSet/>
      <dgm:spPr/>
      <dgm:t>
        <a:bodyPr/>
        <a:lstStyle/>
        <a:p>
          <a:r>
            <a:rPr lang="nl-NL" dirty="0"/>
            <a:t>Stand van de kop, oren, staart, poten</a:t>
          </a:r>
          <a:endParaRPr lang="en-US" dirty="0"/>
        </a:p>
      </dgm:t>
    </dgm:pt>
    <dgm:pt modelId="{CC23E060-BA42-4E99-95F7-0D2D10DF37FD}" type="parTrans" cxnId="{118C061F-FF0E-4FFE-A110-114E16BC5D49}">
      <dgm:prSet/>
      <dgm:spPr/>
      <dgm:t>
        <a:bodyPr/>
        <a:lstStyle/>
        <a:p>
          <a:endParaRPr lang="en-US"/>
        </a:p>
      </dgm:t>
    </dgm:pt>
    <dgm:pt modelId="{D638D86D-949C-4983-B23C-DF1DF5AC8019}" type="sibTrans" cxnId="{118C061F-FF0E-4FFE-A110-114E16BC5D49}">
      <dgm:prSet/>
      <dgm:spPr/>
      <dgm:t>
        <a:bodyPr/>
        <a:lstStyle/>
        <a:p>
          <a:endParaRPr lang="en-US"/>
        </a:p>
      </dgm:t>
    </dgm:pt>
    <dgm:pt modelId="{0D739D4D-A8DF-4E3D-B995-97CE7073824D}">
      <dgm:prSet/>
      <dgm:spPr/>
      <dgm:t>
        <a:bodyPr/>
        <a:lstStyle/>
        <a:p>
          <a:r>
            <a:rPr lang="nl-NL" dirty="0"/>
            <a:t>Manier van lopen</a:t>
          </a:r>
          <a:endParaRPr lang="en-US" dirty="0"/>
        </a:p>
      </dgm:t>
    </dgm:pt>
    <dgm:pt modelId="{A9D650A8-8921-4336-BB28-53B214315E1B}" type="parTrans" cxnId="{3476B4D4-73CD-4694-8401-C08D069D2D0C}">
      <dgm:prSet/>
      <dgm:spPr/>
      <dgm:t>
        <a:bodyPr/>
        <a:lstStyle/>
        <a:p>
          <a:endParaRPr lang="en-US"/>
        </a:p>
      </dgm:t>
    </dgm:pt>
    <dgm:pt modelId="{A06C4584-2648-4066-816B-4B52059FB3BC}" type="sibTrans" cxnId="{3476B4D4-73CD-4694-8401-C08D069D2D0C}">
      <dgm:prSet/>
      <dgm:spPr/>
      <dgm:t>
        <a:bodyPr/>
        <a:lstStyle/>
        <a:p>
          <a:endParaRPr lang="en-US"/>
        </a:p>
      </dgm:t>
    </dgm:pt>
    <dgm:pt modelId="{2BCBE310-345A-4131-8B04-E07FCA3466D3}">
      <dgm:prSet/>
      <dgm:spPr/>
      <dgm:t>
        <a:bodyPr/>
        <a:lstStyle/>
        <a:p>
          <a:r>
            <a:rPr lang="nl-NL"/>
            <a:t>Voedingstoestand en ontwikkeling</a:t>
          </a:r>
          <a:endParaRPr lang="en-US"/>
        </a:p>
      </dgm:t>
    </dgm:pt>
    <dgm:pt modelId="{10CD6D20-12E6-4359-BA34-FC633E3CFCB1}" type="parTrans" cxnId="{94EE30F2-C496-4CDC-A15B-2B87BF5E6161}">
      <dgm:prSet/>
      <dgm:spPr/>
      <dgm:t>
        <a:bodyPr/>
        <a:lstStyle/>
        <a:p>
          <a:endParaRPr lang="en-US"/>
        </a:p>
      </dgm:t>
    </dgm:pt>
    <dgm:pt modelId="{921EE47D-19DA-4D3A-877E-1E4FDA864CB0}" type="sibTrans" cxnId="{94EE30F2-C496-4CDC-A15B-2B87BF5E6161}">
      <dgm:prSet/>
      <dgm:spPr/>
      <dgm:t>
        <a:bodyPr/>
        <a:lstStyle/>
        <a:p>
          <a:endParaRPr lang="en-US"/>
        </a:p>
      </dgm:t>
    </dgm:pt>
    <dgm:pt modelId="{D97B48B5-381E-40F2-AB15-628F4DA75728}">
      <dgm:prSet/>
      <dgm:spPr/>
      <dgm:t>
        <a:bodyPr/>
        <a:lstStyle/>
        <a:p>
          <a:r>
            <a:rPr lang="nl-NL"/>
            <a:t>Pensvulling</a:t>
          </a:r>
          <a:endParaRPr lang="en-US"/>
        </a:p>
      </dgm:t>
    </dgm:pt>
    <dgm:pt modelId="{9AD47414-3377-48E3-B226-C6BB54ADF5D7}" type="parTrans" cxnId="{7A08C2E3-9D93-4F8A-9789-20AFBE4C2ED3}">
      <dgm:prSet/>
      <dgm:spPr/>
      <dgm:t>
        <a:bodyPr/>
        <a:lstStyle/>
        <a:p>
          <a:endParaRPr lang="en-US"/>
        </a:p>
      </dgm:t>
    </dgm:pt>
    <dgm:pt modelId="{54B5CB65-E17E-4EDD-A53F-00486ABBD19A}" type="sibTrans" cxnId="{7A08C2E3-9D93-4F8A-9789-20AFBE4C2ED3}">
      <dgm:prSet/>
      <dgm:spPr/>
      <dgm:t>
        <a:bodyPr/>
        <a:lstStyle/>
        <a:p>
          <a:endParaRPr lang="en-US"/>
        </a:p>
      </dgm:t>
    </dgm:pt>
    <dgm:pt modelId="{C39CEB91-F11A-4D0F-A4F0-D7980558F154}">
      <dgm:prSet/>
      <dgm:spPr/>
      <dgm:t>
        <a:bodyPr/>
        <a:lstStyle/>
        <a:p>
          <a:r>
            <a:rPr lang="nl-NL" dirty="0"/>
            <a:t>Mager/ vet</a:t>
          </a:r>
          <a:endParaRPr lang="en-US" dirty="0"/>
        </a:p>
      </dgm:t>
    </dgm:pt>
    <dgm:pt modelId="{2D7E5CA4-A53F-411A-8830-65CF87E36C0C}" type="parTrans" cxnId="{9C228ED8-701B-41DB-BA7A-47FE41CEE8EA}">
      <dgm:prSet/>
      <dgm:spPr/>
      <dgm:t>
        <a:bodyPr/>
        <a:lstStyle/>
        <a:p>
          <a:endParaRPr lang="en-US"/>
        </a:p>
      </dgm:t>
    </dgm:pt>
    <dgm:pt modelId="{ABBF6DC6-C271-4BB5-B34D-B6E164040D8D}" type="sibTrans" cxnId="{9C228ED8-701B-41DB-BA7A-47FE41CEE8EA}">
      <dgm:prSet/>
      <dgm:spPr/>
      <dgm:t>
        <a:bodyPr/>
        <a:lstStyle/>
        <a:p>
          <a:endParaRPr lang="en-US"/>
        </a:p>
      </dgm:t>
    </dgm:pt>
    <dgm:pt modelId="{559DD082-52AF-448A-B2CA-337C60839971}">
      <dgm:prSet/>
      <dgm:spPr/>
      <dgm:t>
        <a:bodyPr/>
        <a:lstStyle/>
        <a:p>
          <a:r>
            <a:rPr lang="nl-NL"/>
            <a:t>Vacht </a:t>
          </a:r>
          <a:endParaRPr lang="en-US"/>
        </a:p>
      </dgm:t>
    </dgm:pt>
    <dgm:pt modelId="{8942B470-E0D8-46D2-9726-C7FD6FE07979}" type="parTrans" cxnId="{668AC5BA-9E7F-4BCC-918D-07508C84B7C3}">
      <dgm:prSet/>
      <dgm:spPr/>
      <dgm:t>
        <a:bodyPr/>
        <a:lstStyle/>
        <a:p>
          <a:endParaRPr lang="en-US"/>
        </a:p>
      </dgm:t>
    </dgm:pt>
    <dgm:pt modelId="{67B00485-5015-4380-BB92-2CD21000D45C}" type="sibTrans" cxnId="{668AC5BA-9E7F-4BCC-918D-07508C84B7C3}">
      <dgm:prSet/>
      <dgm:spPr/>
      <dgm:t>
        <a:bodyPr/>
        <a:lstStyle/>
        <a:p>
          <a:endParaRPr lang="en-US"/>
        </a:p>
      </dgm:t>
    </dgm:pt>
    <dgm:pt modelId="{5755B910-B0F2-4CEC-A017-E0262F5DF15B}">
      <dgm:prSet/>
      <dgm:spPr/>
      <dgm:t>
        <a:bodyPr/>
        <a:lstStyle/>
        <a:p>
          <a:r>
            <a:rPr lang="nl-NL"/>
            <a:t>Aaneengesloten wolvezels</a:t>
          </a:r>
          <a:endParaRPr lang="en-US"/>
        </a:p>
      </dgm:t>
    </dgm:pt>
    <dgm:pt modelId="{4C5788A9-38A2-4068-AE3F-4EF69540DF88}" type="parTrans" cxnId="{1D0819AA-8637-4AD3-BB09-8A3118C721D1}">
      <dgm:prSet/>
      <dgm:spPr/>
      <dgm:t>
        <a:bodyPr/>
        <a:lstStyle/>
        <a:p>
          <a:endParaRPr lang="en-US"/>
        </a:p>
      </dgm:t>
    </dgm:pt>
    <dgm:pt modelId="{7B8F3828-CDA8-41CA-9509-C4AE5D440886}" type="sibTrans" cxnId="{1D0819AA-8637-4AD3-BB09-8A3118C721D1}">
      <dgm:prSet/>
      <dgm:spPr/>
      <dgm:t>
        <a:bodyPr/>
        <a:lstStyle/>
        <a:p>
          <a:endParaRPr lang="en-US"/>
        </a:p>
      </dgm:t>
    </dgm:pt>
    <dgm:pt modelId="{DD703C50-BE97-4C21-943D-B3697C736DFC}">
      <dgm:prSet/>
      <dgm:spPr/>
      <dgm:t>
        <a:bodyPr/>
        <a:lstStyle/>
        <a:p>
          <a:r>
            <a:rPr lang="nl-NL"/>
            <a:t>Glanzend, voelt vettig aan</a:t>
          </a:r>
          <a:endParaRPr lang="en-US"/>
        </a:p>
      </dgm:t>
    </dgm:pt>
    <dgm:pt modelId="{4DDCF4DF-D660-47B6-8B5C-C6AB348B907C}" type="parTrans" cxnId="{5777E3B2-4169-4E2A-BE14-9EF220E165DA}">
      <dgm:prSet/>
      <dgm:spPr/>
      <dgm:t>
        <a:bodyPr/>
        <a:lstStyle/>
        <a:p>
          <a:endParaRPr lang="en-US"/>
        </a:p>
      </dgm:t>
    </dgm:pt>
    <dgm:pt modelId="{7F1C0D99-E697-417E-9C79-72C8AF14F87A}" type="sibTrans" cxnId="{5777E3B2-4169-4E2A-BE14-9EF220E165DA}">
      <dgm:prSet/>
      <dgm:spPr/>
      <dgm:t>
        <a:bodyPr/>
        <a:lstStyle/>
        <a:p>
          <a:endParaRPr lang="en-US"/>
        </a:p>
      </dgm:t>
    </dgm:pt>
    <dgm:pt modelId="{6F3E3066-460C-4CBD-93CD-5AC70ACBB973}">
      <dgm:prSet/>
      <dgm:spPr/>
      <dgm:t>
        <a:bodyPr/>
        <a:lstStyle/>
        <a:p>
          <a:r>
            <a:rPr lang="nl-NL"/>
            <a:t>In het oog springende klinische afwijkingen</a:t>
          </a:r>
          <a:endParaRPr lang="en-US"/>
        </a:p>
      </dgm:t>
    </dgm:pt>
    <dgm:pt modelId="{8F982911-3BE7-4EFD-8763-F691C142F0E0}" type="parTrans" cxnId="{573664D0-E351-48FC-97BD-46AC71072325}">
      <dgm:prSet/>
      <dgm:spPr/>
      <dgm:t>
        <a:bodyPr/>
        <a:lstStyle/>
        <a:p>
          <a:endParaRPr lang="en-US"/>
        </a:p>
      </dgm:t>
    </dgm:pt>
    <dgm:pt modelId="{85C4C6E7-1E93-45D2-A5FF-645BAF51728D}" type="sibTrans" cxnId="{573664D0-E351-48FC-97BD-46AC71072325}">
      <dgm:prSet/>
      <dgm:spPr/>
      <dgm:t>
        <a:bodyPr/>
        <a:lstStyle/>
        <a:p>
          <a:endParaRPr lang="en-US"/>
        </a:p>
      </dgm:t>
    </dgm:pt>
    <dgm:pt modelId="{F8D84F1D-F2CC-4B81-B2B2-84ED3DEDBFF2}">
      <dgm:prSet/>
      <dgm:spPr/>
      <dgm:t>
        <a:bodyPr/>
        <a:lstStyle/>
        <a:p>
          <a:r>
            <a:rPr lang="nl-NL" dirty="0"/>
            <a:t>Bijv.: dikke kop, abnormale buikomvang, verlammingen, vuile achterhand</a:t>
          </a:r>
          <a:endParaRPr lang="en-US" dirty="0"/>
        </a:p>
      </dgm:t>
    </dgm:pt>
    <dgm:pt modelId="{2F9B472F-E2AE-4129-A63F-E696603B6752}" type="parTrans" cxnId="{97A460E8-7496-4343-BD99-CD635705F1ED}">
      <dgm:prSet/>
      <dgm:spPr/>
      <dgm:t>
        <a:bodyPr/>
        <a:lstStyle/>
        <a:p>
          <a:endParaRPr lang="en-US"/>
        </a:p>
      </dgm:t>
    </dgm:pt>
    <dgm:pt modelId="{AA0496B8-97A5-4294-84CE-3E22EA576374}" type="sibTrans" cxnId="{97A460E8-7496-4343-BD99-CD635705F1ED}">
      <dgm:prSet/>
      <dgm:spPr/>
      <dgm:t>
        <a:bodyPr/>
        <a:lstStyle/>
        <a:p>
          <a:endParaRPr lang="en-US"/>
        </a:p>
      </dgm:t>
    </dgm:pt>
    <dgm:pt modelId="{96FE645A-3114-4CB9-B697-ADCD343200D4}" type="pres">
      <dgm:prSet presAssocID="{55B30827-7365-4579-825E-F302A4A70E79}" presName="Name0" presStyleCnt="0">
        <dgm:presLayoutVars>
          <dgm:dir/>
          <dgm:animLvl val="lvl"/>
          <dgm:resizeHandles val="exact"/>
        </dgm:presLayoutVars>
      </dgm:prSet>
      <dgm:spPr/>
    </dgm:pt>
    <dgm:pt modelId="{FE71F593-B538-4874-ABD1-6D42B8EC7E6A}" type="pres">
      <dgm:prSet presAssocID="{A767AF1A-6E4B-4588-8F51-38FEDF053BF4}" presName="linNode" presStyleCnt="0"/>
      <dgm:spPr/>
    </dgm:pt>
    <dgm:pt modelId="{1E52D2FD-780E-48C1-A63E-EF00BD86BDEB}" type="pres">
      <dgm:prSet presAssocID="{A767AF1A-6E4B-4588-8F51-38FEDF053BF4}" presName="parentText" presStyleLbl="node1" presStyleIdx="0" presStyleCnt="5">
        <dgm:presLayoutVars>
          <dgm:chMax val="1"/>
          <dgm:bulletEnabled val="1"/>
        </dgm:presLayoutVars>
      </dgm:prSet>
      <dgm:spPr/>
    </dgm:pt>
    <dgm:pt modelId="{3A271B2B-1E98-4774-A476-02D58E22BF82}" type="pres">
      <dgm:prSet presAssocID="{A767AF1A-6E4B-4588-8F51-38FEDF053BF4}" presName="descendantText" presStyleLbl="alignAccFollowNode1" presStyleIdx="0" presStyleCnt="5" custScaleY="160240">
        <dgm:presLayoutVars>
          <dgm:bulletEnabled val="1"/>
        </dgm:presLayoutVars>
      </dgm:prSet>
      <dgm:spPr/>
    </dgm:pt>
    <dgm:pt modelId="{AA382273-59C0-4297-BD45-BD511AB1C4CD}" type="pres">
      <dgm:prSet presAssocID="{F9A75F2F-84F4-4555-B13B-38AB09F40754}" presName="sp" presStyleCnt="0"/>
      <dgm:spPr/>
    </dgm:pt>
    <dgm:pt modelId="{61D61E92-0DCB-41DC-AB73-9607FA1D5C45}" type="pres">
      <dgm:prSet presAssocID="{ADEE33F8-3BDA-4C0D-A5F8-AC38E1B67793}" presName="linNode" presStyleCnt="0"/>
      <dgm:spPr/>
    </dgm:pt>
    <dgm:pt modelId="{6C77E107-7A1B-401F-B68A-7E122B3BDE90}" type="pres">
      <dgm:prSet presAssocID="{ADEE33F8-3BDA-4C0D-A5F8-AC38E1B67793}" presName="parentText" presStyleLbl="node1" presStyleIdx="1" presStyleCnt="5">
        <dgm:presLayoutVars>
          <dgm:chMax val="1"/>
          <dgm:bulletEnabled val="1"/>
        </dgm:presLayoutVars>
      </dgm:prSet>
      <dgm:spPr/>
    </dgm:pt>
    <dgm:pt modelId="{CE4ADA69-4404-4FE7-8F49-914CD879A683}" type="pres">
      <dgm:prSet presAssocID="{ADEE33F8-3BDA-4C0D-A5F8-AC38E1B67793}" presName="descendantText" presStyleLbl="alignAccFollowNode1" presStyleIdx="1" presStyleCnt="5">
        <dgm:presLayoutVars>
          <dgm:bulletEnabled val="1"/>
        </dgm:presLayoutVars>
      </dgm:prSet>
      <dgm:spPr/>
    </dgm:pt>
    <dgm:pt modelId="{2D38C3F3-7680-4BFA-9FC9-C4709AFAB0FE}" type="pres">
      <dgm:prSet presAssocID="{DD280C9A-D5CD-4268-BEA2-6BBD839186AF}" presName="sp" presStyleCnt="0"/>
      <dgm:spPr/>
    </dgm:pt>
    <dgm:pt modelId="{94794C78-392D-4D01-9F15-A9BA23FAEF3C}" type="pres">
      <dgm:prSet presAssocID="{2BCBE310-345A-4131-8B04-E07FCA3466D3}" presName="linNode" presStyleCnt="0"/>
      <dgm:spPr/>
    </dgm:pt>
    <dgm:pt modelId="{84F59642-60C5-4E12-947E-383ABE11E823}" type="pres">
      <dgm:prSet presAssocID="{2BCBE310-345A-4131-8B04-E07FCA3466D3}" presName="parentText" presStyleLbl="node1" presStyleIdx="2" presStyleCnt="5">
        <dgm:presLayoutVars>
          <dgm:chMax val="1"/>
          <dgm:bulletEnabled val="1"/>
        </dgm:presLayoutVars>
      </dgm:prSet>
      <dgm:spPr/>
    </dgm:pt>
    <dgm:pt modelId="{153177D3-432F-4FE2-A6DD-61963465B42E}" type="pres">
      <dgm:prSet presAssocID="{2BCBE310-345A-4131-8B04-E07FCA3466D3}" presName="descendantText" presStyleLbl="alignAccFollowNode1" presStyleIdx="2" presStyleCnt="5">
        <dgm:presLayoutVars>
          <dgm:bulletEnabled val="1"/>
        </dgm:presLayoutVars>
      </dgm:prSet>
      <dgm:spPr/>
    </dgm:pt>
    <dgm:pt modelId="{7F0BFCA6-CFEA-4AE8-961E-460CE12ABE3D}" type="pres">
      <dgm:prSet presAssocID="{921EE47D-19DA-4D3A-877E-1E4FDA864CB0}" presName="sp" presStyleCnt="0"/>
      <dgm:spPr/>
    </dgm:pt>
    <dgm:pt modelId="{24CE5DDC-9902-4464-89B0-FF968D2076EB}" type="pres">
      <dgm:prSet presAssocID="{559DD082-52AF-448A-B2CA-337C60839971}" presName="linNode" presStyleCnt="0"/>
      <dgm:spPr/>
    </dgm:pt>
    <dgm:pt modelId="{CE263560-6A9A-4440-BD7B-BA985F1F9C5B}" type="pres">
      <dgm:prSet presAssocID="{559DD082-52AF-448A-B2CA-337C60839971}" presName="parentText" presStyleLbl="node1" presStyleIdx="3" presStyleCnt="5">
        <dgm:presLayoutVars>
          <dgm:chMax val="1"/>
          <dgm:bulletEnabled val="1"/>
        </dgm:presLayoutVars>
      </dgm:prSet>
      <dgm:spPr/>
    </dgm:pt>
    <dgm:pt modelId="{8FA45120-7C44-4B22-A1A9-2CC53B7F8FC1}" type="pres">
      <dgm:prSet presAssocID="{559DD082-52AF-448A-B2CA-337C60839971}" presName="descendantText" presStyleLbl="alignAccFollowNode1" presStyleIdx="3" presStyleCnt="5">
        <dgm:presLayoutVars>
          <dgm:bulletEnabled val="1"/>
        </dgm:presLayoutVars>
      </dgm:prSet>
      <dgm:spPr/>
    </dgm:pt>
    <dgm:pt modelId="{FE4592ED-7043-41BD-8B11-D566D719BC77}" type="pres">
      <dgm:prSet presAssocID="{67B00485-5015-4380-BB92-2CD21000D45C}" presName="sp" presStyleCnt="0"/>
      <dgm:spPr/>
    </dgm:pt>
    <dgm:pt modelId="{732200F6-E020-4E1E-9541-EA57F4724B26}" type="pres">
      <dgm:prSet presAssocID="{6F3E3066-460C-4CBD-93CD-5AC70ACBB973}" presName="linNode" presStyleCnt="0"/>
      <dgm:spPr/>
    </dgm:pt>
    <dgm:pt modelId="{1E960A38-2C90-4A00-ABCF-AA4D2D85160C}" type="pres">
      <dgm:prSet presAssocID="{6F3E3066-460C-4CBD-93CD-5AC70ACBB973}" presName="parentText" presStyleLbl="node1" presStyleIdx="4" presStyleCnt="5">
        <dgm:presLayoutVars>
          <dgm:chMax val="1"/>
          <dgm:bulletEnabled val="1"/>
        </dgm:presLayoutVars>
      </dgm:prSet>
      <dgm:spPr/>
    </dgm:pt>
    <dgm:pt modelId="{D7D63377-4BB6-46CE-A5CA-11D5E8E39B77}" type="pres">
      <dgm:prSet presAssocID="{6F3E3066-460C-4CBD-93CD-5AC70ACBB973}" presName="descendantText" presStyleLbl="alignAccFollowNode1" presStyleIdx="4" presStyleCnt="5">
        <dgm:presLayoutVars>
          <dgm:bulletEnabled val="1"/>
        </dgm:presLayoutVars>
      </dgm:prSet>
      <dgm:spPr/>
    </dgm:pt>
  </dgm:ptLst>
  <dgm:cxnLst>
    <dgm:cxn modelId="{53DA5A04-EA95-40AE-AFA1-85944B88FD5F}" type="presOf" srcId="{9D4E3CC6-0DF7-4923-BE27-3759917779DF}" destId="{3A271B2B-1E98-4774-A476-02D58E22BF82}" srcOrd="0" destOrd="2" presId="urn:microsoft.com/office/officeart/2005/8/layout/vList5"/>
    <dgm:cxn modelId="{B9FB9D08-CFF0-42F1-B761-3C89C7A91783}" type="presOf" srcId="{FACD1095-825E-4AF8-9BB0-EC676395417C}" destId="{3A271B2B-1E98-4774-A476-02D58E22BF82}" srcOrd="0" destOrd="3" presId="urn:microsoft.com/office/officeart/2005/8/layout/vList5"/>
    <dgm:cxn modelId="{4669B70C-1280-4BFC-A714-898EF1E0D3EC}" type="presOf" srcId="{ADEE33F8-3BDA-4C0D-A5F8-AC38E1B67793}" destId="{6C77E107-7A1B-401F-B68A-7E122B3BDE90}" srcOrd="0" destOrd="0" presId="urn:microsoft.com/office/officeart/2005/8/layout/vList5"/>
    <dgm:cxn modelId="{DE1F0B0D-EC08-44B2-9583-20043F1628AF}" type="presOf" srcId="{A767AF1A-6E4B-4588-8F51-38FEDF053BF4}" destId="{1E52D2FD-780E-48C1-A63E-EF00BD86BDEB}" srcOrd="0" destOrd="0" presId="urn:microsoft.com/office/officeart/2005/8/layout/vList5"/>
    <dgm:cxn modelId="{740E8011-AFE5-454F-836A-2CB8FA79C0A9}" type="presOf" srcId="{0D739D4D-A8DF-4E3D-B995-97CE7073824D}" destId="{CE4ADA69-4404-4FE7-8F49-914CD879A683}" srcOrd="0" destOrd="1" presId="urn:microsoft.com/office/officeart/2005/8/layout/vList5"/>
    <dgm:cxn modelId="{118C061F-FF0E-4FFE-A110-114E16BC5D49}" srcId="{ADEE33F8-3BDA-4C0D-A5F8-AC38E1B67793}" destId="{F9147A94-41D0-4C91-BB87-903C630530A9}" srcOrd="0" destOrd="0" parTransId="{CC23E060-BA42-4E99-95F7-0D2D10DF37FD}" sibTransId="{D638D86D-949C-4983-B23C-DF1DF5AC8019}"/>
    <dgm:cxn modelId="{D182F625-4B92-4CCA-872E-F51D93D83B6C}" type="presOf" srcId="{F9147A94-41D0-4C91-BB87-903C630530A9}" destId="{CE4ADA69-4404-4FE7-8F49-914CD879A683}" srcOrd="0" destOrd="0" presId="urn:microsoft.com/office/officeart/2005/8/layout/vList5"/>
    <dgm:cxn modelId="{C454602F-8623-4A6E-9668-68EA790F92A3}" type="presOf" srcId="{5755B910-B0F2-4CEC-A017-E0262F5DF15B}" destId="{8FA45120-7C44-4B22-A1A9-2CC53B7F8FC1}" srcOrd="0" destOrd="0" presId="urn:microsoft.com/office/officeart/2005/8/layout/vList5"/>
    <dgm:cxn modelId="{DFEDD33C-04EE-4D1F-8291-E69C9FDB6763}" srcId="{A767AF1A-6E4B-4588-8F51-38FEDF053BF4}" destId="{B8FE0125-3329-4BD6-B8BE-364424561989}" srcOrd="1" destOrd="0" parTransId="{3FE1FF02-2FA0-4CC0-8CB1-82F6B0F83BB3}" sibTransId="{DB38FDBF-AF68-4DE5-BD38-16B169290D77}"/>
    <dgm:cxn modelId="{861C4E63-529F-4F56-8186-938ACC300BA8}" srcId="{A767AF1A-6E4B-4588-8F51-38FEDF053BF4}" destId="{FACD1095-825E-4AF8-9BB0-EC676395417C}" srcOrd="3" destOrd="0" parTransId="{63B7C9E0-ABC5-4253-98E3-030939D19A5B}" sibTransId="{9309F7C5-3411-4B69-89E6-4B1DCA6B4FC8}"/>
    <dgm:cxn modelId="{5445E24A-D964-4CCB-BBAF-BC58E9F05793}" srcId="{A767AF1A-6E4B-4588-8F51-38FEDF053BF4}" destId="{5DE83DFD-1046-4D03-9EC1-44D3405AD947}" srcOrd="0" destOrd="0" parTransId="{8814B5E8-5243-4E4C-9500-D78E96DCA74E}" sibTransId="{8682A397-54A4-419F-B5DC-32FE087772A9}"/>
    <dgm:cxn modelId="{6903764D-2A34-4F36-8FE0-72DF1321DBA3}" type="presOf" srcId="{559DD082-52AF-448A-B2CA-337C60839971}" destId="{CE263560-6A9A-4440-BD7B-BA985F1F9C5B}" srcOrd="0" destOrd="0" presId="urn:microsoft.com/office/officeart/2005/8/layout/vList5"/>
    <dgm:cxn modelId="{1CCCBB50-C280-4C90-A89B-33F5CC6E7573}" type="presOf" srcId="{6F3E3066-460C-4CBD-93CD-5AC70ACBB973}" destId="{1E960A38-2C90-4A00-ABCF-AA4D2D85160C}" srcOrd="0" destOrd="0" presId="urn:microsoft.com/office/officeart/2005/8/layout/vList5"/>
    <dgm:cxn modelId="{697D8B73-B075-4B9B-AD27-2C744F23F13D}" type="presOf" srcId="{B8FE0125-3329-4BD6-B8BE-364424561989}" destId="{3A271B2B-1E98-4774-A476-02D58E22BF82}" srcOrd="0" destOrd="1" presId="urn:microsoft.com/office/officeart/2005/8/layout/vList5"/>
    <dgm:cxn modelId="{A6CE5C7A-AB73-4C51-8CA3-8E7BBC3ABCF8}" type="presOf" srcId="{C39CEB91-F11A-4D0F-A4F0-D7980558F154}" destId="{153177D3-432F-4FE2-A6DD-61963465B42E}" srcOrd="0" destOrd="1" presId="urn:microsoft.com/office/officeart/2005/8/layout/vList5"/>
    <dgm:cxn modelId="{BFE35B85-836D-4C38-8EFA-6B7BAA3192CF}" type="presOf" srcId="{F8D84F1D-F2CC-4B81-B2B2-84ED3DEDBFF2}" destId="{D7D63377-4BB6-46CE-A5CA-11D5E8E39B77}" srcOrd="0" destOrd="0" presId="urn:microsoft.com/office/officeart/2005/8/layout/vList5"/>
    <dgm:cxn modelId="{1693D587-70B3-46CE-8197-83A8D421D971}" type="presOf" srcId="{DD703C50-BE97-4C21-943D-B3697C736DFC}" destId="{8FA45120-7C44-4B22-A1A9-2CC53B7F8FC1}" srcOrd="0" destOrd="1" presId="urn:microsoft.com/office/officeart/2005/8/layout/vList5"/>
    <dgm:cxn modelId="{B1A4268E-2DC7-4314-AAFB-2CE510E08139}" type="presOf" srcId="{2BCBE310-345A-4131-8B04-E07FCA3466D3}" destId="{84F59642-60C5-4E12-947E-383ABE11E823}" srcOrd="0" destOrd="0" presId="urn:microsoft.com/office/officeart/2005/8/layout/vList5"/>
    <dgm:cxn modelId="{7E976B8E-0AC1-43F2-AA17-B42C42599122}" type="presOf" srcId="{55B30827-7365-4579-825E-F302A4A70E79}" destId="{96FE645A-3114-4CB9-B697-ADCD343200D4}" srcOrd="0" destOrd="0" presId="urn:microsoft.com/office/officeart/2005/8/layout/vList5"/>
    <dgm:cxn modelId="{1D0819AA-8637-4AD3-BB09-8A3118C721D1}" srcId="{559DD082-52AF-448A-B2CA-337C60839971}" destId="{5755B910-B0F2-4CEC-A017-E0262F5DF15B}" srcOrd="0" destOrd="0" parTransId="{4C5788A9-38A2-4068-AE3F-4EF69540DF88}" sibTransId="{7B8F3828-CDA8-41CA-9509-C4AE5D440886}"/>
    <dgm:cxn modelId="{5777E3B2-4169-4E2A-BE14-9EF220E165DA}" srcId="{559DD082-52AF-448A-B2CA-337C60839971}" destId="{DD703C50-BE97-4C21-943D-B3697C736DFC}" srcOrd="1" destOrd="0" parTransId="{4DDCF4DF-D660-47B6-8B5C-C6AB348B907C}" sibTransId="{7F1C0D99-E697-417E-9C79-72C8AF14F87A}"/>
    <dgm:cxn modelId="{00D272B3-6038-4849-A6DB-0FC740AAAFE9}" type="presOf" srcId="{D97B48B5-381E-40F2-AB15-628F4DA75728}" destId="{153177D3-432F-4FE2-A6DD-61963465B42E}" srcOrd="0" destOrd="0" presId="urn:microsoft.com/office/officeart/2005/8/layout/vList5"/>
    <dgm:cxn modelId="{668AC5BA-9E7F-4BCC-918D-07508C84B7C3}" srcId="{55B30827-7365-4579-825E-F302A4A70E79}" destId="{559DD082-52AF-448A-B2CA-337C60839971}" srcOrd="3" destOrd="0" parTransId="{8942B470-E0D8-46D2-9726-C7FD6FE07979}" sibTransId="{67B00485-5015-4380-BB92-2CD21000D45C}"/>
    <dgm:cxn modelId="{634D8DBE-9F31-4DD2-993E-71AEC912AB58}" srcId="{55B30827-7365-4579-825E-F302A4A70E79}" destId="{A767AF1A-6E4B-4588-8F51-38FEDF053BF4}" srcOrd="0" destOrd="0" parTransId="{A7845BD1-36B9-4B7F-A58A-016B2B9106AB}" sibTransId="{F9A75F2F-84F4-4555-B13B-38AB09F40754}"/>
    <dgm:cxn modelId="{4BB272C9-57DF-4486-96AA-88D34D41F3BD}" type="presOf" srcId="{5DE83DFD-1046-4D03-9EC1-44D3405AD947}" destId="{3A271B2B-1E98-4774-A476-02D58E22BF82}" srcOrd="0" destOrd="0" presId="urn:microsoft.com/office/officeart/2005/8/layout/vList5"/>
    <dgm:cxn modelId="{573664D0-E351-48FC-97BD-46AC71072325}" srcId="{55B30827-7365-4579-825E-F302A4A70E79}" destId="{6F3E3066-460C-4CBD-93CD-5AC70ACBB973}" srcOrd="4" destOrd="0" parTransId="{8F982911-3BE7-4EFD-8763-F691C142F0E0}" sibTransId="{85C4C6E7-1E93-45D2-A5FF-645BAF51728D}"/>
    <dgm:cxn modelId="{3476B4D4-73CD-4694-8401-C08D069D2D0C}" srcId="{ADEE33F8-3BDA-4C0D-A5F8-AC38E1B67793}" destId="{0D739D4D-A8DF-4E3D-B995-97CE7073824D}" srcOrd="1" destOrd="0" parTransId="{A9D650A8-8921-4336-BB28-53B214315E1B}" sibTransId="{A06C4584-2648-4066-816B-4B52059FB3BC}"/>
    <dgm:cxn modelId="{9C228ED8-701B-41DB-BA7A-47FE41CEE8EA}" srcId="{2BCBE310-345A-4131-8B04-E07FCA3466D3}" destId="{C39CEB91-F11A-4D0F-A4F0-D7980558F154}" srcOrd="1" destOrd="0" parTransId="{2D7E5CA4-A53F-411A-8830-65CF87E36C0C}" sibTransId="{ABBF6DC6-C271-4BB5-B34D-B6E164040D8D}"/>
    <dgm:cxn modelId="{85A400DA-8B1A-43CF-AC2E-BAF04D2A6ED0}" srcId="{A767AF1A-6E4B-4588-8F51-38FEDF053BF4}" destId="{9D4E3CC6-0DF7-4923-BE27-3759917779DF}" srcOrd="2" destOrd="0" parTransId="{F122B0C2-73CC-41C4-93CD-74993DCF3C41}" sibTransId="{C951DE18-5AEB-400E-BC11-242DD5BE6EDA}"/>
    <dgm:cxn modelId="{7A08C2E3-9D93-4F8A-9789-20AFBE4C2ED3}" srcId="{2BCBE310-345A-4131-8B04-E07FCA3466D3}" destId="{D97B48B5-381E-40F2-AB15-628F4DA75728}" srcOrd="0" destOrd="0" parTransId="{9AD47414-3377-48E3-B226-C6BB54ADF5D7}" sibTransId="{54B5CB65-E17E-4EDD-A53F-00486ABBD19A}"/>
    <dgm:cxn modelId="{97A460E8-7496-4343-BD99-CD635705F1ED}" srcId="{6F3E3066-460C-4CBD-93CD-5AC70ACBB973}" destId="{F8D84F1D-F2CC-4B81-B2B2-84ED3DEDBFF2}" srcOrd="0" destOrd="0" parTransId="{2F9B472F-E2AE-4129-A63F-E696603B6752}" sibTransId="{AA0496B8-97A5-4294-84CE-3E22EA576374}"/>
    <dgm:cxn modelId="{94EE30F2-C496-4CDC-A15B-2B87BF5E6161}" srcId="{55B30827-7365-4579-825E-F302A4A70E79}" destId="{2BCBE310-345A-4131-8B04-E07FCA3466D3}" srcOrd="2" destOrd="0" parTransId="{10CD6D20-12E6-4359-BA34-FC633E3CFCB1}" sibTransId="{921EE47D-19DA-4D3A-877E-1E4FDA864CB0}"/>
    <dgm:cxn modelId="{0E305FF7-3977-4D32-AE07-CFF5848B0444}" srcId="{55B30827-7365-4579-825E-F302A4A70E79}" destId="{ADEE33F8-3BDA-4C0D-A5F8-AC38E1B67793}" srcOrd="1" destOrd="0" parTransId="{4BF51562-49DE-4897-8BFB-3D709B1D1BFE}" sibTransId="{DD280C9A-D5CD-4268-BEA2-6BBD839186AF}"/>
    <dgm:cxn modelId="{4433297B-33B6-4AC1-92A3-C1EB50BD3320}" type="presParOf" srcId="{96FE645A-3114-4CB9-B697-ADCD343200D4}" destId="{FE71F593-B538-4874-ABD1-6D42B8EC7E6A}" srcOrd="0" destOrd="0" presId="urn:microsoft.com/office/officeart/2005/8/layout/vList5"/>
    <dgm:cxn modelId="{4852FDCD-364E-44A6-BC64-8C351E67AA35}" type="presParOf" srcId="{FE71F593-B538-4874-ABD1-6D42B8EC7E6A}" destId="{1E52D2FD-780E-48C1-A63E-EF00BD86BDEB}" srcOrd="0" destOrd="0" presId="urn:microsoft.com/office/officeart/2005/8/layout/vList5"/>
    <dgm:cxn modelId="{E454009F-AE85-43A8-ABDB-BD9466365A3D}" type="presParOf" srcId="{FE71F593-B538-4874-ABD1-6D42B8EC7E6A}" destId="{3A271B2B-1E98-4774-A476-02D58E22BF82}" srcOrd="1" destOrd="0" presId="urn:microsoft.com/office/officeart/2005/8/layout/vList5"/>
    <dgm:cxn modelId="{6A25ECC5-48A2-4438-984A-AFE862D39686}" type="presParOf" srcId="{96FE645A-3114-4CB9-B697-ADCD343200D4}" destId="{AA382273-59C0-4297-BD45-BD511AB1C4CD}" srcOrd="1" destOrd="0" presId="urn:microsoft.com/office/officeart/2005/8/layout/vList5"/>
    <dgm:cxn modelId="{DE0260E1-D434-4BCA-B0AC-A4EAB3BBC2EA}" type="presParOf" srcId="{96FE645A-3114-4CB9-B697-ADCD343200D4}" destId="{61D61E92-0DCB-41DC-AB73-9607FA1D5C45}" srcOrd="2" destOrd="0" presId="urn:microsoft.com/office/officeart/2005/8/layout/vList5"/>
    <dgm:cxn modelId="{B7B49099-B7C7-460F-A851-036DDC61400C}" type="presParOf" srcId="{61D61E92-0DCB-41DC-AB73-9607FA1D5C45}" destId="{6C77E107-7A1B-401F-B68A-7E122B3BDE90}" srcOrd="0" destOrd="0" presId="urn:microsoft.com/office/officeart/2005/8/layout/vList5"/>
    <dgm:cxn modelId="{735C0A38-6B9D-477C-B13F-C6E08771AE1A}" type="presParOf" srcId="{61D61E92-0DCB-41DC-AB73-9607FA1D5C45}" destId="{CE4ADA69-4404-4FE7-8F49-914CD879A683}" srcOrd="1" destOrd="0" presId="urn:microsoft.com/office/officeart/2005/8/layout/vList5"/>
    <dgm:cxn modelId="{8E6F18E6-E03B-42BA-9B03-F17D0C887EA3}" type="presParOf" srcId="{96FE645A-3114-4CB9-B697-ADCD343200D4}" destId="{2D38C3F3-7680-4BFA-9FC9-C4709AFAB0FE}" srcOrd="3" destOrd="0" presId="urn:microsoft.com/office/officeart/2005/8/layout/vList5"/>
    <dgm:cxn modelId="{4B943627-A23B-4888-ADF3-E27702BFE5F2}" type="presParOf" srcId="{96FE645A-3114-4CB9-B697-ADCD343200D4}" destId="{94794C78-392D-4D01-9F15-A9BA23FAEF3C}" srcOrd="4" destOrd="0" presId="urn:microsoft.com/office/officeart/2005/8/layout/vList5"/>
    <dgm:cxn modelId="{B7F62973-9C19-48C1-9D8A-406F26FF277B}" type="presParOf" srcId="{94794C78-392D-4D01-9F15-A9BA23FAEF3C}" destId="{84F59642-60C5-4E12-947E-383ABE11E823}" srcOrd="0" destOrd="0" presId="urn:microsoft.com/office/officeart/2005/8/layout/vList5"/>
    <dgm:cxn modelId="{50E881F9-F7E0-4BCA-9FD8-33F8BD3ED6E1}" type="presParOf" srcId="{94794C78-392D-4D01-9F15-A9BA23FAEF3C}" destId="{153177D3-432F-4FE2-A6DD-61963465B42E}" srcOrd="1" destOrd="0" presId="urn:microsoft.com/office/officeart/2005/8/layout/vList5"/>
    <dgm:cxn modelId="{8C05B40C-FD55-42E2-9654-D74E93D4691C}" type="presParOf" srcId="{96FE645A-3114-4CB9-B697-ADCD343200D4}" destId="{7F0BFCA6-CFEA-4AE8-961E-460CE12ABE3D}" srcOrd="5" destOrd="0" presId="urn:microsoft.com/office/officeart/2005/8/layout/vList5"/>
    <dgm:cxn modelId="{1014A339-873C-48CE-9681-04C417886448}" type="presParOf" srcId="{96FE645A-3114-4CB9-B697-ADCD343200D4}" destId="{24CE5DDC-9902-4464-89B0-FF968D2076EB}" srcOrd="6" destOrd="0" presId="urn:microsoft.com/office/officeart/2005/8/layout/vList5"/>
    <dgm:cxn modelId="{D43D2E10-3757-4841-A43A-DBD8BE458C2D}" type="presParOf" srcId="{24CE5DDC-9902-4464-89B0-FF968D2076EB}" destId="{CE263560-6A9A-4440-BD7B-BA985F1F9C5B}" srcOrd="0" destOrd="0" presId="urn:microsoft.com/office/officeart/2005/8/layout/vList5"/>
    <dgm:cxn modelId="{D7892855-E24E-4A71-A10D-E7DCCFBB1817}" type="presParOf" srcId="{24CE5DDC-9902-4464-89B0-FF968D2076EB}" destId="{8FA45120-7C44-4B22-A1A9-2CC53B7F8FC1}" srcOrd="1" destOrd="0" presId="urn:microsoft.com/office/officeart/2005/8/layout/vList5"/>
    <dgm:cxn modelId="{C3F2429B-6030-4FC3-901B-2CA956A8E6B0}" type="presParOf" srcId="{96FE645A-3114-4CB9-B697-ADCD343200D4}" destId="{FE4592ED-7043-41BD-8B11-D566D719BC77}" srcOrd="7" destOrd="0" presId="urn:microsoft.com/office/officeart/2005/8/layout/vList5"/>
    <dgm:cxn modelId="{20851B08-A048-4FE2-8F67-C86CF0A546B0}" type="presParOf" srcId="{96FE645A-3114-4CB9-B697-ADCD343200D4}" destId="{732200F6-E020-4E1E-9541-EA57F4724B26}" srcOrd="8" destOrd="0" presId="urn:microsoft.com/office/officeart/2005/8/layout/vList5"/>
    <dgm:cxn modelId="{2EE37955-9ECD-4501-BCA6-7AF8E3F7AF74}" type="presParOf" srcId="{732200F6-E020-4E1E-9541-EA57F4724B26}" destId="{1E960A38-2C90-4A00-ABCF-AA4D2D85160C}" srcOrd="0" destOrd="0" presId="urn:microsoft.com/office/officeart/2005/8/layout/vList5"/>
    <dgm:cxn modelId="{76F5A277-31C5-4EF8-8DEA-96BBC626A9C0}" type="presParOf" srcId="{732200F6-E020-4E1E-9541-EA57F4724B26}" destId="{D7D63377-4BB6-46CE-A5CA-11D5E8E39B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C25C7-48EF-4AE4-B069-C75414091A9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9DF028D-3040-442B-B776-D1EE7451CBFB}">
      <dgm:prSet custT="1"/>
      <dgm:spPr/>
      <dgm:t>
        <a:bodyPr/>
        <a:lstStyle/>
        <a:p>
          <a:r>
            <a:rPr lang="nl-NL" sz="2400" dirty="0"/>
            <a:t>Temperatuur</a:t>
          </a:r>
          <a:endParaRPr lang="en-US" sz="2000" dirty="0"/>
        </a:p>
      </dgm:t>
    </dgm:pt>
    <dgm:pt modelId="{FFF65486-AE62-48C4-AB8A-2B0CA4AEC40B}" type="parTrans" cxnId="{F20A85A4-EE9D-42D3-937F-F82C55EAE030}">
      <dgm:prSet/>
      <dgm:spPr/>
      <dgm:t>
        <a:bodyPr/>
        <a:lstStyle/>
        <a:p>
          <a:endParaRPr lang="en-US"/>
        </a:p>
      </dgm:t>
    </dgm:pt>
    <dgm:pt modelId="{E7297E68-4DE9-49E0-8652-D878B1EAE3CD}" type="sibTrans" cxnId="{F20A85A4-EE9D-42D3-937F-F82C55EAE030}">
      <dgm:prSet/>
      <dgm:spPr/>
      <dgm:t>
        <a:bodyPr/>
        <a:lstStyle/>
        <a:p>
          <a:endParaRPr lang="en-US"/>
        </a:p>
      </dgm:t>
    </dgm:pt>
    <dgm:pt modelId="{E4909AAD-623B-433A-9FDD-A2769816D1FB}">
      <dgm:prSet custT="1"/>
      <dgm:spPr/>
      <dgm:t>
        <a:bodyPr/>
        <a:lstStyle/>
        <a:p>
          <a:r>
            <a:rPr lang="nl-NL" sz="2000" dirty="0"/>
            <a:t>Ooi: 38,5-40,0</a:t>
          </a:r>
          <a:endParaRPr lang="en-US" sz="2000" dirty="0"/>
        </a:p>
      </dgm:t>
    </dgm:pt>
    <dgm:pt modelId="{AB685239-AF5D-4099-B66E-AC88438D386E}" type="parTrans" cxnId="{C5370D28-9FC8-49A0-8F62-B7511F6F0B4F}">
      <dgm:prSet/>
      <dgm:spPr/>
      <dgm:t>
        <a:bodyPr/>
        <a:lstStyle/>
        <a:p>
          <a:endParaRPr lang="en-US"/>
        </a:p>
      </dgm:t>
    </dgm:pt>
    <dgm:pt modelId="{D4BB3292-5F48-403C-B385-4DEFC82852C0}" type="sibTrans" cxnId="{C5370D28-9FC8-49A0-8F62-B7511F6F0B4F}">
      <dgm:prSet/>
      <dgm:spPr/>
      <dgm:t>
        <a:bodyPr/>
        <a:lstStyle/>
        <a:p>
          <a:endParaRPr lang="en-US"/>
        </a:p>
      </dgm:t>
    </dgm:pt>
    <dgm:pt modelId="{15292E6D-407A-4485-8003-FC2EDE064ADC}">
      <dgm:prSet custT="1"/>
      <dgm:spPr/>
      <dgm:t>
        <a:bodyPr/>
        <a:lstStyle/>
        <a:p>
          <a:r>
            <a:rPr lang="nl-NL" sz="2000" dirty="0"/>
            <a:t>Lam: 38,5-40,5</a:t>
          </a:r>
          <a:endParaRPr lang="en-US" sz="2000" dirty="0"/>
        </a:p>
      </dgm:t>
    </dgm:pt>
    <dgm:pt modelId="{B5612D20-E8F7-49F6-9CFE-2915F39B3588}" type="parTrans" cxnId="{8E4C627B-CF4B-4B15-9EAD-53A509F583C8}">
      <dgm:prSet/>
      <dgm:spPr/>
      <dgm:t>
        <a:bodyPr/>
        <a:lstStyle/>
        <a:p>
          <a:endParaRPr lang="en-US"/>
        </a:p>
      </dgm:t>
    </dgm:pt>
    <dgm:pt modelId="{6C294803-0659-4574-BBA3-DE12A189E1F5}" type="sibTrans" cxnId="{8E4C627B-CF4B-4B15-9EAD-53A509F583C8}">
      <dgm:prSet/>
      <dgm:spPr/>
      <dgm:t>
        <a:bodyPr/>
        <a:lstStyle/>
        <a:p>
          <a:endParaRPr lang="en-US"/>
        </a:p>
      </dgm:t>
    </dgm:pt>
    <dgm:pt modelId="{AE33AFBA-96F7-4C81-AB1B-61683A2D49E4}">
      <dgm:prSet custT="1"/>
      <dgm:spPr/>
      <dgm:t>
        <a:bodyPr/>
        <a:lstStyle/>
        <a:p>
          <a:r>
            <a:rPr lang="nl-NL" sz="3200" dirty="0"/>
            <a:t>Ademhaling</a:t>
          </a:r>
          <a:r>
            <a:rPr lang="nl-NL" sz="4200" dirty="0"/>
            <a:t> </a:t>
          </a:r>
          <a:endParaRPr lang="en-US" sz="4200" dirty="0"/>
        </a:p>
      </dgm:t>
    </dgm:pt>
    <dgm:pt modelId="{4217649F-72C7-4A8F-B1CC-7EFDE5FCDB74}" type="parTrans" cxnId="{3159447F-240A-407E-9F6E-46A82E1267FF}">
      <dgm:prSet/>
      <dgm:spPr/>
      <dgm:t>
        <a:bodyPr/>
        <a:lstStyle/>
        <a:p>
          <a:endParaRPr lang="en-US"/>
        </a:p>
      </dgm:t>
    </dgm:pt>
    <dgm:pt modelId="{176DC8A7-FE1F-4EE0-B1E4-2D086B261E03}" type="sibTrans" cxnId="{3159447F-240A-407E-9F6E-46A82E1267FF}">
      <dgm:prSet/>
      <dgm:spPr/>
      <dgm:t>
        <a:bodyPr/>
        <a:lstStyle/>
        <a:p>
          <a:endParaRPr lang="en-US"/>
        </a:p>
      </dgm:t>
    </dgm:pt>
    <dgm:pt modelId="{4A7A6854-56E5-4F70-BA70-6E1E9D306371}">
      <dgm:prSet custT="1"/>
      <dgm:spPr/>
      <dgm:t>
        <a:bodyPr/>
        <a:lstStyle/>
        <a:p>
          <a:r>
            <a:rPr lang="nl-NL" sz="2000" dirty="0"/>
            <a:t>Versneld, hijgend, pompend, met buikslag</a:t>
          </a:r>
          <a:endParaRPr lang="en-US" sz="2000" dirty="0"/>
        </a:p>
      </dgm:t>
    </dgm:pt>
    <dgm:pt modelId="{7005967A-51E9-4E65-9FC0-50416F2FDC2E}" type="parTrans" cxnId="{D52F6FA0-C5A6-4240-909A-45DE0956D8A1}">
      <dgm:prSet/>
      <dgm:spPr/>
      <dgm:t>
        <a:bodyPr/>
        <a:lstStyle/>
        <a:p>
          <a:endParaRPr lang="en-US"/>
        </a:p>
      </dgm:t>
    </dgm:pt>
    <dgm:pt modelId="{3623750B-EDDB-456A-B533-2BD34DDF95AF}" type="sibTrans" cxnId="{D52F6FA0-C5A6-4240-909A-45DE0956D8A1}">
      <dgm:prSet/>
      <dgm:spPr/>
      <dgm:t>
        <a:bodyPr/>
        <a:lstStyle/>
        <a:p>
          <a:endParaRPr lang="en-US"/>
        </a:p>
      </dgm:t>
    </dgm:pt>
    <dgm:pt modelId="{5B5B70A7-C904-4305-BAA2-10803A2113F2}">
      <dgm:prSet custT="1"/>
      <dgm:spPr/>
      <dgm:t>
        <a:bodyPr/>
        <a:lstStyle/>
        <a:p>
          <a:r>
            <a:rPr lang="nl-NL" sz="1800" dirty="0"/>
            <a:t>Uit- en afscheidings-producten</a:t>
          </a:r>
          <a:endParaRPr lang="en-US" sz="1800" dirty="0"/>
        </a:p>
      </dgm:t>
    </dgm:pt>
    <dgm:pt modelId="{45F87907-B4A0-4786-B18B-02BE1A8EB0FB}" type="parTrans" cxnId="{05375B7B-4F2A-4D2C-9DD5-91E54348EB83}">
      <dgm:prSet/>
      <dgm:spPr/>
      <dgm:t>
        <a:bodyPr/>
        <a:lstStyle/>
        <a:p>
          <a:endParaRPr lang="en-US"/>
        </a:p>
      </dgm:t>
    </dgm:pt>
    <dgm:pt modelId="{F9507075-E8CD-43CE-B90C-94C4EEC9E77E}" type="sibTrans" cxnId="{05375B7B-4F2A-4D2C-9DD5-91E54348EB83}">
      <dgm:prSet/>
      <dgm:spPr/>
      <dgm:t>
        <a:bodyPr/>
        <a:lstStyle/>
        <a:p>
          <a:endParaRPr lang="en-US"/>
        </a:p>
      </dgm:t>
    </dgm:pt>
    <dgm:pt modelId="{7272B561-6E1B-46D2-BC71-423C002205C0}">
      <dgm:prSet custT="1"/>
      <dgm:spPr/>
      <dgm:t>
        <a:bodyPr/>
        <a:lstStyle/>
        <a:p>
          <a:r>
            <a:rPr lang="nl-NL" sz="1600" dirty="0"/>
            <a:t>Neus- en ooguitvloeiing</a:t>
          </a:r>
          <a:endParaRPr lang="en-US" sz="1600" dirty="0"/>
        </a:p>
      </dgm:t>
    </dgm:pt>
    <dgm:pt modelId="{3255F976-F325-4EAA-A240-C15E9233B426}" type="parTrans" cxnId="{B2C1D321-C283-4C30-B6AC-FB5B53C25030}">
      <dgm:prSet/>
      <dgm:spPr/>
      <dgm:t>
        <a:bodyPr/>
        <a:lstStyle/>
        <a:p>
          <a:endParaRPr lang="en-US"/>
        </a:p>
      </dgm:t>
    </dgm:pt>
    <dgm:pt modelId="{8225433C-9A73-4F46-AEB1-27FECF94035D}" type="sibTrans" cxnId="{B2C1D321-C283-4C30-B6AC-FB5B53C25030}">
      <dgm:prSet/>
      <dgm:spPr/>
      <dgm:t>
        <a:bodyPr/>
        <a:lstStyle/>
        <a:p>
          <a:endParaRPr lang="en-US"/>
        </a:p>
      </dgm:t>
    </dgm:pt>
    <dgm:pt modelId="{C99E2986-8800-4428-9B16-37028BA257B4}">
      <dgm:prSet custT="1"/>
      <dgm:spPr/>
      <dgm:t>
        <a:bodyPr/>
        <a:lstStyle/>
        <a:p>
          <a:r>
            <a:rPr lang="nl-NL" sz="1600" dirty="0"/>
            <a:t>Schede-uitvloeiing</a:t>
          </a:r>
          <a:endParaRPr lang="en-US" sz="1600" dirty="0"/>
        </a:p>
      </dgm:t>
    </dgm:pt>
    <dgm:pt modelId="{1843FB4E-D2B7-4821-A093-9C58CFE3BFD8}" type="parTrans" cxnId="{A551345E-2ECC-4AE3-9F3F-6EC4CD55EB38}">
      <dgm:prSet/>
      <dgm:spPr/>
      <dgm:t>
        <a:bodyPr/>
        <a:lstStyle/>
        <a:p>
          <a:endParaRPr lang="en-US"/>
        </a:p>
      </dgm:t>
    </dgm:pt>
    <dgm:pt modelId="{8C9A91AE-AE74-4D95-9C5F-60494B9ED826}" type="sibTrans" cxnId="{A551345E-2ECC-4AE3-9F3F-6EC4CD55EB38}">
      <dgm:prSet/>
      <dgm:spPr/>
      <dgm:t>
        <a:bodyPr/>
        <a:lstStyle/>
        <a:p>
          <a:endParaRPr lang="en-US"/>
        </a:p>
      </dgm:t>
    </dgm:pt>
    <dgm:pt modelId="{45C3292F-A669-43ED-B97B-A3BACD22F7B6}">
      <dgm:prSet custT="1"/>
      <dgm:spPr/>
      <dgm:t>
        <a:bodyPr/>
        <a:lstStyle/>
        <a:p>
          <a:r>
            <a:rPr lang="nl-NL" sz="1600" dirty="0"/>
            <a:t>Mest</a:t>
          </a:r>
          <a:endParaRPr lang="en-US" sz="1600" dirty="0"/>
        </a:p>
      </dgm:t>
    </dgm:pt>
    <dgm:pt modelId="{0C20EB83-03FD-47A8-A440-7F6019A34CEA}" type="parTrans" cxnId="{35C1DD84-85A3-4916-ACF1-168486DB2CC1}">
      <dgm:prSet/>
      <dgm:spPr/>
      <dgm:t>
        <a:bodyPr/>
        <a:lstStyle/>
        <a:p>
          <a:endParaRPr lang="en-US"/>
        </a:p>
      </dgm:t>
    </dgm:pt>
    <dgm:pt modelId="{F9CF9F5D-F645-4450-B58C-1776724E0C13}" type="sibTrans" cxnId="{35C1DD84-85A3-4916-ACF1-168486DB2CC1}">
      <dgm:prSet/>
      <dgm:spPr/>
      <dgm:t>
        <a:bodyPr/>
        <a:lstStyle/>
        <a:p>
          <a:endParaRPr lang="en-US"/>
        </a:p>
      </dgm:t>
    </dgm:pt>
    <dgm:pt modelId="{725C0D17-7852-4519-8DEE-DB9DA34DF930}">
      <dgm:prSet custT="1"/>
      <dgm:spPr/>
      <dgm:t>
        <a:bodyPr/>
        <a:lstStyle/>
        <a:p>
          <a:r>
            <a:rPr lang="nl-NL" sz="1600" dirty="0"/>
            <a:t>Urine </a:t>
          </a:r>
          <a:endParaRPr lang="en-US" sz="1600" dirty="0"/>
        </a:p>
      </dgm:t>
    </dgm:pt>
    <dgm:pt modelId="{4258DC53-706D-4C31-8015-52C896C6C1C6}" type="parTrans" cxnId="{591DB8BD-4DD7-4FCD-9D82-731A6B82B6D2}">
      <dgm:prSet/>
      <dgm:spPr/>
      <dgm:t>
        <a:bodyPr/>
        <a:lstStyle/>
        <a:p>
          <a:endParaRPr lang="en-US"/>
        </a:p>
      </dgm:t>
    </dgm:pt>
    <dgm:pt modelId="{55B2FF50-C0EF-40D3-8D2F-B01F5499D847}" type="sibTrans" cxnId="{591DB8BD-4DD7-4FCD-9D82-731A6B82B6D2}">
      <dgm:prSet/>
      <dgm:spPr/>
      <dgm:t>
        <a:bodyPr/>
        <a:lstStyle/>
        <a:p>
          <a:endParaRPr lang="en-US"/>
        </a:p>
      </dgm:t>
    </dgm:pt>
    <dgm:pt modelId="{E829021B-0B38-46AD-9E90-297959436376}">
      <dgm:prSet custT="1"/>
      <dgm:spPr/>
      <dgm:t>
        <a:bodyPr/>
        <a:lstStyle/>
        <a:p>
          <a:r>
            <a:rPr lang="nl-NL" sz="1600" dirty="0"/>
            <a:t>Melk </a:t>
          </a:r>
          <a:endParaRPr lang="en-US" sz="1600" dirty="0"/>
        </a:p>
      </dgm:t>
    </dgm:pt>
    <dgm:pt modelId="{4BEE8E5C-4A96-4627-A41C-5B43AB179283}" type="parTrans" cxnId="{5BD05C72-ABAE-40C1-BDA6-AB7B81060A7E}">
      <dgm:prSet/>
      <dgm:spPr/>
      <dgm:t>
        <a:bodyPr/>
        <a:lstStyle/>
        <a:p>
          <a:endParaRPr lang="en-US"/>
        </a:p>
      </dgm:t>
    </dgm:pt>
    <dgm:pt modelId="{D1437A8D-D914-486C-A5AA-DFC1EEEDE85D}" type="sibTrans" cxnId="{5BD05C72-ABAE-40C1-BDA6-AB7B81060A7E}">
      <dgm:prSet/>
      <dgm:spPr/>
      <dgm:t>
        <a:bodyPr/>
        <a:lstStyle/>
        <a:p>
          <a:endParaRPr lang="en-US"/>
        </a:p>
      </dgm:t>
    </dgm:pt>
    <dgm:pt modelId="{CA8C5258-D790-48C6-8B1F-A7E4FA1ABBFE}" type="pres">
      <dgm:prSet presAssocID="{97CC25C7-48EF-4AE4-B069-C75414091A98}" presName="Name0" presStyleCnt="0">
        <dgm:presLayoutVars>
          <dgm:dir/>
          <dgm:animLvl val="lvl"/>
          <dgm:resizeHandles val="exact"/>
        </dgm:presLayoutVars>
      </dgm:prSet>
      <dgm:spPr/>
    </dgm:pt>
    <dgm:pt modelId="{AC7BFEB1-90AB-4399-8716-213AE2C1F097}" type="pres">
      <dgm:prSet presAssocID="{39DF028D-3040-442B-B776-D1EE7451CBFB}" presName="linNode" presStyleCnt="0"/>
      <dgm:spPr/>
    </dgm:pt>
    <dgm:pt modelId="{2C5C6AEE-5426-4A9A-BB0C-E253469AC015}" type="pres">
      <dgm:prSet presAssocID="{39DF028D-3040-442B-B776-D1EE7451CBFB}" presName="parentText" presStyleLbl="node1" presStyleIdx="0" presStyleCnt="3">
        <dgm:presLayoutVars>
          <dgm:chMax val="1"/>
          <dgm:bulletEnabled val="1"/>
        </dgm:presLayoutVars>
      </dgm:prSet>
      <dgm:spPr/>
    </dgm:pt>
    <dgm:pt modelId="{DF50B327-4B2C-4583-8805-35A26BD338D1}" type="pres">
      <dgm:prSet presAssocID="{39DF028D-3040-442B-B776-D1EE7451CBFB}" presName="descendantText" presStyleLbl="alignAccFollowNode1" presStyleIdx="0" presStyleCnt="3">
        <dgm:presLayoutVars>
          <dgm:bulletEnabled val="1"/>
        </dgm:presLayoutVars>
      </dgm:prSet>
      <dgm:spPr/>
    </dgm:pt>
    <dgm:pt modelId="{ED4122EE-15C6-48D8-84A1-EB5096B1EE50}" type="pres">
      <dgm:prSet presAssocID="{E7297E68-4DE9-49E0-8652-D878B1EAE3CD}" presName="sp" presStyleCnt="0"/>
      <dgm:spPr/>
    </dgm:pt>
    <dgm:pt modelId="{2C3A07A0-204A-4CB0-BDD8-D5D790FE4987}" type="pres">
      <dgm:prSet presAssocID="{AE33AFBA-96F7-4C81-AB1B-61683A2D49E4}" presName="linNode" presStyleCnt="0"/>
      <dgm:spPr/>
    </dgm:pt>
    <dgm:pt modelId="{A770CF75-70CE-4612-8352-D176F4B7D500}" type="pres">
      <dgm:prSet presAssocID="{AE33AFBA-96F7-4C81-AB1B-61683A2D49E4}" presName="parentText" presStyleLbl="node1" presStyleIdx="1" presStyleCnt="3">
        <dgm:presLayoutVars>
          <dgm:chMax val="1"/>
          <dgm:bulletEnabled val="1"/>
        </dgm:presLayoutVars>
      </dgm:prSet>
      <dgm:spPr/>
    </dgm:pt>
    <dgm:pt modelId="{D273BEBB-0364-457D-8499-799A3689137D}" type="pres">
      <dgm:prSet presAssocID="{AE33AFBA-96F7-4C81-AB1B-61683A2D49E4}" presName="descendantText" presStyleLbl="alignAccFollowNode1" presStyleIdx="1" presStyleCnt="3" custLinFactNeighborX="0" custLinFactNeighborY="-330">
        <dgm:presLayoutVars>
          <dgm:bulletEnabled val="1"/>
        </dgm:presLayoutVars>
      </dgm:prSet>
      <dgm:spPr/>
    </dgm:pt>
    <dgm:pt modelId="{8269CCCD-C464-4123-A18D-08F032252E0B}" type="pres">
      <dgm:prSet presAssocID="{176DC8A7-FE1F-4EE0-B1E4-2D086B261E03}" presName="sp" presStyleCnt="0"/>
      <dgm:spPr/>
    </dgm:pt>
    <dgm:pt modelId="{6EF3304F-D7A2-4148-9E95-695B60883A34}" type="pres">
      <dgm:prSet presAssocID="{5B5B70A7-C904-4305-BAA2-10803A2113F2}" presName="linNode" presStyleCnt="0"/>
      <dgm:spPr/>
    </dgm:pt>
    <dgm:pt modelId="{BF51957F-D4CB-4EB3-B199-9D1B8E590A99}" type="pres">
      <dgm:prSet presAssocID="{5B5B70A7-C904-4305-BAA2-10803A2113F2}" presName="parentText" presStyleLbl="node1" presStyleIdx="2" presStyleCnt="3">
        <dgm:presLayoutVars>
          <dgm:chMax val="1"/>
          <dgm:bulletEnabled val="1"/>
        </dgm:presLayoutVars>
      </dgm:prSet>
      <dgm:spPr/>
    </dgm:pt>
    <dgm:pt modelId="{6CF8E1ED-39AD-4323-9B39-4D759D0EE03A}" type="pres">
      <dgm:prSet presAssocID="{5B5B70A7-C904-4305-BAA2-10803A2113F2}" presName="descendantText" presStyleLbl="alignAccFollowNode1" presStyleIdx="2" presStyleCnt="3" custScaleY="138584">
        <dgm:presLayoutVars>
          <dgm:bulletEnabled val="1"/>
        </dgm:presLayoutVars>
      </dgm:prSet>
      <dgm:spPr/>
    </dgm:pt>
  </dgm:ptLst>
  <dgm:cxnLst>
    <dgm:cxn modelId="{B2C1D321-C283-4C30-B6AC-FB5B53C25030}" srcId="{5B5B70A7-C904-4305-BAA2-10803A2113F2}" destId="{7272B561-6E1B-46D2-BC71-423C002205C0}" srcOrd="0" destOrd="0" parTransId="{3255F976-F325-4EAA-A240-C15E9233B426}" sibTransId="{8225433C-9A73-4F46-AEB1-27FECF94035D}"/>
    <dgm:cxn modelId="{6E456724-D0D0-492A-9BD1-B1CAC15ABA7C}" type="presOf" srcId="{E4909AAD-623B-433A-9FDD-A2769816D1FB}" destId="{DF50B327-4B2C-4583-8805-35A26BD338D1}" srcOrd="0" destOrd="0" presId="urn:microsoft.com/office/officeart/2005/8/layout/vList5"/>
    <dgm:cxn modelId="{C5370D28-9FC8-49A0-8F62-B7511F6F0B4F}" srcId="{39DF028D-3040-442B-B776-D1EE7451CBFB}" destId="{E4909AAD-623B-433A-9FDD-A2769816D1FB}" srcOrd="0" destOrd="0" parTransId="{AB685239-AF5D-4099-B66E-AC88438D386E}" sibTransId="{D4BB3292-5F48-403C-B385-4DEFC82852C0}"/>
    <dgm:cxn modelId="{DD92BA28-5CDC-47BA-9FA0-664F88F834DD}" type="presOf" srcId="{C99E2986-8800-4428-9B16-37028BA257B4}" destId="{6CF8E1ED-39AD-4323-9B39-4D759D0EE03A}" srcOrd="0" destOrd="1" presId="urn:microsoft.com/office/officeart/2005/8/layout/vList5"/>
    <dgm:cxn modelId="{18236A3B-55D5-4A28-AE19-8A1D611D6D11}" type="presOf" srcId="{725C0D17-7852-4519-8DEE-DB9DA34DF930}" destId="{6CF8E1ED-39AD-4323-9B39-4D759D0EE03A}" srcOrd="0" destOrd="3" presId="urn:microsoft.com/office/officeart/2005/8/layout/vList5"/>
    <dgm:cxn modelId="{A551345E-2ECC-4AE3-9F3F-6EC4CD55EB38}" srcId="{5B5B70A7-C904-4305-BAA2-10803A2113F2}" destId="{C99E2986-8800-4428-9B16-37028BA257B4}" srcOrd="1" destOrd="0" parTransId="{1843FB4E-D2B7-4821-A093-9C58CFE3BFD8}" sibTransId="{8C9A91AE-AE74-4D95-9C5F-60494B9ED826}"/>
    <dgm:cxn modelId="{39DCDE43-E909-4782-9DD0-FA4FDEE6CF7C}" type="presOf" srcId="{4A7A6854-56E5-4F70-BA70-6E1E9D306371}" destId="{D273BEBB-0364-457D-8499-799A3689137D}" srcOrd="0" destOrd="0" presId="urn:microsoft.com/office/officeart/2005/8/layout/vList5"/>
    <dgm:cxn modelId="{3F6CF445-1FDA-4DF0-9D64-90735859F6D4}" type="presOf" srcId="{E829021B-0B38-46AD-9E90-297959436376}" destId="{6CF8E1ED-39AD-4323-9B39-4D759D0EE03A}" srcOrd="0" destOrd="4" presId="urn:microsoft.com/office/officeart/2005/8/layout/vList5"/>
    <dgm:cxn modelId="{3BEAD16C-9326-4EDD-84BF-42C2ED28E480}" type="presOf" srcId="{7272B561-6E1B-46D2-BC71-423C002205C0}" destId="{6CF8E1ED-39AD-4323-9B39-4D759D0EE03A}" srcOrd="0" destOrd="0" presId="urn:microsoft.com/office/officeart/2005/8/layout/vList5"/>
    <dgm:cxn modelId="{E501FB6C-B057-426A-9818-2C9FE82DC7FA}" type="presOf" srcId="{5B5B70A7-C904-4305-BAA2-10803A2113F2}" destId="{BF51957F-D4CB-4EB3-B199-9D1B8E590A99}" srcOrd="0" destOrd="0" presId="urn:microsoft.com/office/officeart/2005/8/layout/vList5"/>
    <dgm:cxn modelId="{5BD05C72-ABAE-40C1-BDA6-AB7B81060A7E}" srcId="{5B5B70A7-C904-4305-BAA2-10803A2113F2}" destId="{E829021B-0B38-46AD-9E90-297959436376}" srcOrd="4" destOrd="0" parTransId="{4BEE8E5C-4A96-4627-A41C-5B43AB179283}" sibTransId="{D1437A8D-D914-486C-A5AA-DFC1EEEDE85D}"/>
    <dgm:cxn modelId="{1C901376-DD99-4823-BB0C-FC7A5F295105}" type="presOf" srcId="{AE33AFBA-96F7-4C81-AB1B-61683A2D49E4}" destId="{A770CF75-70CE-4612-8352-D176F4B7D500}" srcOrd="0" destOrd="0" presId="urn:microsoft.com/office/officeart/2005/8/layout/vList5"/>
    <dgm:cxn modelId="{05375B7B-4F2A-4D2C-9DD5-91E54348EB83}" srcId="{97CC25C7-48EF-4AE4-B069-C75414091A98}" destId="{5B5B70A7-C904-4305-BAA2-10803A2113F2}" srcOrd="2" destOrd="0" parTransId="{45F87907-B4A0-4786-B18B-02BE1A8EB0FB}" sibTransId="{F9507075-E8CD-43CE-B90C-94C4EEC9E77E}"/>
    <dgm:cxn modelId="{8E4C627B-CF4B-4B15-9EAD-53A509F583C8}" srcId="{39DF028D-3040-442B-B776-D1EE7451CBFB}" destId="{15292E6D-407A-4485-8003-FC2EDE064ADC}" srcOrd="1" destOrd="0" parTransId="{B5612D20-E8F7-49F6-9CFE-2915F39B3588}" sibTransId="{6C294803-0659-4574-BBA3-DE12A189E1F5}"/>
    <dgm:cxn modelId="{3159447F-240A-407E-9F6E-46A82E1267FF}" srcId="{97CC25C7-48EF-4AE4-B069-C75414091A98}" destId="{AE33AFBA-96F7-4C81-AB1B-61683A2D49E4}" srcOrd="1" destOrd="0" parTransId="{4217649F-72C7-4A8F-B1CC-7EFDE5FCDB74}" sibTransId="{176DC8A7-FE1F-4EE0-B1E4-2D086B261E03}"/>
    <dgm:cxn modelId="{6963FB83-D4E4-4D9D-B97C-E3F65C4A220A}" type="presOf" srcId="{97CC25C7-48EF-4AE4-B069-C75414091A98}" destId="{CA8C5258-D790-48C6-8B1F-A7E4FA1ABBFE}" srcOrd="0" destOrd="0" presId="urn:microsoft.com/office/officeart/2005/8/layout/vList5"/>
    <dgm:cxn modelId="{35C1DD84-85A3-4916-ACF1-168486DB2CC1}" srcId="{5B5B70A7-C904-4305-BAA2-10803A2113F2}" destId="{45C3292F-A669-43ED-B97B-A3BACD22F7B6}" srcOrd="2" destOrd="0" parTransId="{0C20EB83-03FD-47A8-A440-7F6019A34CEA}" sibTransId="{F9CF9F5D-F645-4450-B58C-1776724E0C13}"/>
    <dgm:cxn modelId="{B8255588-F64C-4546-A2C1-B63B8814953C}" type="presOf" srcId="{15292E6D-407A-4485-8003-FC2EDE064ADC}" destId="{DF50B327-4B2C-4583-8805-35A26BD338D1}" srcOrd="0" destOrd="1" presId="urn:microsoft.com/office/officeart/2005/8/layout/vList5"/>
    <dgm:cxn modelId="{D52F6FA0-C5A6-4240-909A-45DE0956D8A1}" srcId="{AE33AFBA-96F7-4C81-AB1B-61683A2D49E4}" destId="{4A7A6854-56E5-4F70-BA70-6E1E9D306371}" srcOrd="0" destOrd="0" parTransId="{7005967A-51E9-4E65-9FC0-50416F2FDC2E}" sibTransId="{3623750B-EDDB-456A-B533-2BD34DDF95AF}"/>
    <dgm:cxn modelId="{F20A85A4-EE9D-42D3-937F-F82C55EAE030}" srcId="{97CC25C7-48EF-4AE4-B069-C75414091A98}" destId="{39DF028D-3040-442B-B776-D1EE7451CBFB}" srcOrd="0" destOrd="0" parTransId="{FFF65486-AE62-48C4-AB8A-2B0CA4AEC40B}" sibTransId="{E7297E68-4DE9-49E0-8652-D878B1EAE3CD}"/>
    <dgm:cxn modelId="{591DB8BD-4DD7-4FCD-9D82-731A6B82B6D2}" srcId="{5B5B70A7-C904-4305-BAA2-10803A2113F2}" destId="{725C0D17-7852-4519-8DEE-DB9DA34DF930}" srcOrd="3" destOrd="0" parTransId="{4258DC53-706D-4C31-8015-52C896C6C1C6}" sibTransId="{55B2FF50-C0EF-40D3-8D2F-B01F5499D847}"/>
    <dgm:cxn modelId="{5E85DFBE-160A-496B-A4F7-B16973BD32B1}" type="presOf" srcId="{39DF028D-3040-442B-B776-D1EE7451CBFB}" destId="{2C5C6AEE-5426-4A9A-BB0C-E253469AC015}" srcOrd="0" destOrd="0" presId="urn:microsoft.com/office/officeart/2005/8/layout/vList5"/>
    <dgm:cxn modelId="{EE172EEE-6841-40CF-8491-D4C60723DB94}" type="presOf" srcId="{45C3292F-A669-43ED-B97B-A3BACD22F7B6}" destId="{6CF8E1ED-39AD-4323-9B39-4D759D0EE03A}" srcOrd="0" destOrd="2" presId="urn:microsoft.com/office/officeart/2005/8/layout/vList5"/>
    <dgm:cxn modelId="{4AB68EAE-32B6-490C-8636-AAD4D42BCCA7}" type="presParOf" srcId="{CA8C5258-D790-48C6-8B1F-A7E4FA1ABBFE}" destId="{AC7BFEB1-90AB-4399-8716-213AE2C1F097}" srcOrd="0" destOrd="0" presId="urn:microsoft.com/office/officeart/2005/8/layout/vList5"/>
    <dgm:cxn modelId="{001D7180-299F-479A-9946-F95B77221D6F}" type="presParOf" srcId="{AC7BFEB1-90AB-4399-8716-213AE2C1F097}" destId="{2C5C6AEE-5426-4A9A-BB0C-E253469AC015}" srcOrd="0" destOrd="0" presId="urn:microsoft.com/office/officeart/2005/8/layout/vList5"/>
    <dgm:cxn modelId="{F2F36708-090A-4EA1-BB92-61214AA15638}" type="presParOf" srcId="{AC7BFEB1-90AB-4399-8716-213AE2C1F097}" destId="{DF50B327-4B2C-4583-8805-35A26BD338D1}" srcOrd="1" destOrd="0" presId="urn:microsoft.com/office/officeart/2005/8/layout/vList5"/>
    <dgm:cxn modelId="{BB721BAD-F53B-460E-B4C0-6F0C260BD71A}" type="presParOf" srcId="{CA8C5258-D790-48C6-8B1F-A7E4FA1ABBFE}" destId="{ED4122EE-15C6-48D8-84A1-EB5096B1EE50}" srcOrd="1" destOrd="0" presId="urn:microsoft.com/office/officeart/2005/8/layout/vList5"/>
    <dgm:cxn modelId="{B96DB9C8-05C4-4E9D-B766-CFE5D3913326}" type="presParOf" srcId="{CA8C5258-D790-48C6-8B1F-A7E4FA1ABBFE}" destId="{2C3A07A0-204A-4CB0-BDD8-D5D790FE4987}" srcOrd="2" destOrd="0" presId="urn:microsoft.com/office/officeart/2005/8/layout/vList5"/>
    <dgm:cxn modelId="{46D8DFD4-CE34-45E4-AA9F-FDF6010B8295}" type="presParOf" srcId="{2C3A07A0-204A-4CB0-BDD8-D5D790FE4987}" destId="{A770CF75-70CE-4612-8352-D176F4B7D500}" srcOrd="0" destOrd="0" presId="urn:microsoft.com/office/officeart/2005/8/layout/vList5"/>
    <dgm:cxn modelId="{8C78497B-8731-46DB-93EB-1161CCED04FC}" type="presParOf" srcId="{2C3A07A0-204A-4CB0-BDD8-D5D790FE4987}" destId="{D273BEBB-0364-457D-8499-799A3689137D}" srcOrd="1" destOrd="0" presId="urn:microsoft.com/office/officeart/2005/8/layout/vList5"/>
    <dgm:cxn modelId="{FB1A3A93-9AF2-41A8-BC11-1A83A226D80F}" type="presParOf" srcId="{CA8C5258-D790-48C6-8B1F-A7E4FA1ABBFE}" destId="{8269CCCD-C464-4123-A18D-08F032252E0B}" srcOrd="3" destOrd="0" presId="urn:microsoft.com/office/officeart/2005/8/layout/vList5"/>
    <dgm:cxn modelId="{F004C58E-8B09-468D-B0BA-B86851D0FB8C}" type="presParOf" srcId="{CA8C5258-D790-48C6-8B1F-A7E4FA1ABBFE}" destId="{6EF3304F-D7A2-4148-9E95-695B60883A34}" srcOrd="4" destOrd="0" presId="urn:microsoft.com/office/officeart/2005/8/layout/vList5"/>
    <dgm:cxn modelId="{7A09CF61-3F35-4A87-A890-8351D9006A09}" type="presParOf" srcId="{6EF3304F-D7A2-4148-9E95-695B60883A34}" destId="{BF51957F-D4CB-4EB3-B199-9D1B8E590A99}" srcOrd="0" destOrd="0" presId="urn:microsoft.com/office/officeart/2005/8/layout/vList5"/>
    <dgm:cxn modelId="{750A377A-FA62-4390-BA57-74CE24315E74}" type="presParOf" srcId="{6EF3304F-D7A2-4148-9E95-695B60883A34}" destId="{6CF8E1ED-39AD-4323-9B39-4D759D0EE03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71B2B-1E98-4774-A476-02D58E22BF82}">
      <dsp:nvSpPr>
        <dsp:cNvPr id="0" name=""/>
        <dsp:cNvSpPr/>
      </dsp:nvSpPr>
      <dsp:spPr>
        <a:xfrm rot="5400000">
          <a:off x="5598731" y="-2367040"/>
          <a:ext cx="980917" cy="5714997"/>
        </a:xfrm>
        <a:prstGeom prst="round2Same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Koppelgedrag</a:t>
          </a:r>
          <a:endParaRPr lang="en-US" sz="1800" kern="1200" dirty="0"/>
        </a:p>
        <a:p>
          <a:pPr marL="171450" lvl="1" indent="-171450" algn="l" defTabSz="800100">
            <a:lnSpc>
              <a:spcPct val="90000"/>
            </a:lnSpc>
            <a:spcBef>
              <a:spcPct val="0"/>
            </a:spcBef>
            <a:spcAft>
              <a:spcPct val="15000"/>
            </a:spcAft>
            <a:buChar char="•"/>
          </a:pPr>
          <a:r>
            <a:rPr lang="nl-NL" sz="1800" kern="1200" dirty="0"/>
            <a:t>Vreet- en herkauwgedrag</a:t>
          </a:r>
          <a:endParaRPr lang="en-US" sz="1800" kern="1200" dirty="0"/>
        </a:p>
        <a:p>
          <a:pPr marL="171450" lvl="1" indent="-171450" algn="l" defTabSz="800100">
            <a:lnSpc>
              <a:spcPct val="90000"/>
            </a:lnSpc>
            <a:spcBef>
              <a:spcPct val="0"/>
            </a:spcBef>
            <a:spcAft>
              <a:spcPct val="15000"/>
            </a:spcAft>
            <a:buChar char="•"/>
          </a:pPr>
          <a:r>
            <a:rPr lang="nl-NL" sz="1800" kern="1200" dirty="0"/>
            <a:t>Levendigheid</a:t>
          </a:r>
          <a:endParaRPr lang="en-US" sz="1800" kern="1200" dirty="0"/>
        </a:p>
        <a:p>
          <a:pPr marL="171450" lvl="1" indent="-171450" algn="l" defTabSz="711200">
            <a:lnSpc>
              <a:spcPct val="90000"/>
            </a:lnSpc>
            <a:spcBef>
              <a:spcPct val="0"/>
            </a:spcBef>
            <a:spcAft>
              <a:spcPct val="15000"/>
            </a:spcAft>
            <a:buChar char="•"/>
          </a:pPr>
          <a:r>
            <a:rPr lang="nl-NL" sz="1600" kern="1200" dirty="0"/>
            <a:t>Uitingen van pijn</a:t>
          </a:r>
          <a:endParaRPr lang="en-US" sz="1600" kern="1200" dirty="0"/>
        </a:p>
      </dsp:txBody>
      <dsp:txXfrm rot="-5400000">
        <a:off x="3231691" y="47884"/>
        <a:ext cx="5667113" cy="885149"/>
      </dsp:txXfrm>
    </dsp:sp>
    <dsp:sp modelId="{1E52D2FD-780E-48C1-A63E-EF00BD86BDEB}">
      <dsp:nvSpPr>
        <dsp:cNvPr id="0" name=""/>
        <dsp:cNvSpPr/>
      </dsp:nvSpPr>
      <dsp:spPr>
        <a:xfrm>
          <a:off x="0" y="108376"/>
          <a:ext cx="3214686" cy="765193"/>
        </a:xfrm>
        <a:prstGeom prst="round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Gedrag</a:t>
          </a:r>
          <a:endParaRPr lang="en-US" sz="2100" kern="1200"/>
        </a:p>
      </dsp:txBody>
      <dsp:txXfrm>
        <a:off x="37354" y="145730"/>
        <a:ext cx="3139978" cy="690485"/>
      </dsp:txXfrm>
    </dsp:sp>
    <dsp:sp modelId="{CE4ADA69-4404-4FE7-8F49-914CD879A683}">
      <dsp:nvSpPr>
        <dsp:cNvPr id="0" name=""/>
        <dsp:cNvSpPr/>
      </dsp:nvSpPr>
      <dsp:spPr>
        <a:xfrm rot="5400000">
          <a:off x="5777984" y="-1460798"/>
          <a:ext cx="612155" cy="5726176"/>
        </a:xfrm>
        <a:prstGeom prst="round2SameRect">
          <a:avLst/>
        </a:prstGeom>
        <a:solidFill>
          <a:schemeClr val="accent2">
            <a:tint val="40000"/>
            <a:alpha val="90000"/>
            <a:hueOff val="407442"/>
            <a:satOff val="-1178"/>
            <a:lumOff val="-25"/>
            <a:alphaOff val="0"/>
          </a:schemeClr>
        </a:solidFill>
        <a:ln w="19050" cap="rnd" cmpd="sng" algn="ctr">
          <a:solidFill>
            <a:schemeClr val="accent2">
              <a:tint val="40000"/>
              <a:alpha val="90000"/>
              <a:hueOff val="407442"/>
              <a:satOff val="-1178"/>
              <a:lumOff val="-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Stand van de kop, oren, staart, poten</a:t>
          </a:r>
          <a:endParaRPr lang="en-US" sz="1800" kern="1200" dirty="0"/>
        </a:p>
        <a:p>
          <a:pPr marL="171450" lvl="1" indent="-171450" algn="l" defTabSz="800100">
            <a:lnSpc>
              <a:spcPct val="90000"/>
            </a:lnSpc>
            <a:spcBef>
              <a:spcPct val="0"/>
            </a:spcBef>
            <a:spcAft>
              <a:spcPct val="15000"/>
            </a:spcAft>
            <a:buChar char="•"/>
          </a:pPr>
          <a:r>
            <a:rPr lang="nl-NL" sz="1800" kern="1200" dirty="0"/>
            <a:t>Manier van lopen</a:t>
          </a:r>
          <a:endParaRPr lang="en-US" sz="1800" kern="1200" dirty="0"/>
        </a:p>
      </dsp:txBody>
      <dsp:txXfrm rot="-5400000">
        <a:off x="3220974" y="1126095"/>
        <a:ext cx="5696293" cy="552389"/>
      </dsp:txXfrm>
    </dsp:sp>
    <dsp:sp modelId="{6C77E107-7A1B-401F-B68A-7E122B3BDE90}">
      <dsp:nvSpPr>
        <dsp:cNvPr id="0" name=""/>
        <dsp:cNvSpPr/>
      </dsp:nvSpPr>
      <dsp:spPr>
        <a:xfrm>
          <a:off x="0" y="1019692"/>
          <a:ext cx="3220974" cy="765193"/>
        </a:xfrm>
        <a:prstGeom prst="roundRect">
          <a:avLst/>
        </a:prstGeom>
        <a:solidFill>
          <a:schemeClr val="accent2">
            <a:hueOff val="338703"/>
            <a:satOff val="-1658"/>
            <a:lumOff val="931"/>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dirty="0"/>
            <a:t>Lichaamshouding en beweging</a:t>
          </a:r>
          <a:endParaRPr lang="en-US" sz="2100" kern="1200" dirty="0"/>
        </a:p>
      </dsp:txBody>
      <dsp:txXfrm>
        <a:off x="37354" y="1057046"/>
        <a:ext cx="3146266" cy="690485"/>
      </dsp:txXfrm>
    </dsp:sp>
    <dsp:sp modelId="{153177D3-432F-4FE2-A6DD-61963465B42E}">
      <dsp:nvSpPr>
        <dsp:cNvPr id="0" name=""/>
        <dsp:cNvSpPr/>
      </dsp:nvSpPr>
      <dsp:spPr>
        <a:xfrm rot="5400000">
          <a:off x="5777984" y="-657345"/>
          <a:ext cx="612155" cy="5726176"/>
        </a:xfrm>
        <a:prstGeom prst="round2SameRect">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a:t>Pensvulling</a:t>
          </a:r>
          <a:endParaRPr lang="en-US" sz="1800" kern="1200"/>
        </a:p>
        <a:p>
          <a:pPr marL="171450" lvl="1" indent="-171450" algn="l" defTabSz="800100">
            <a:lnSpc>
              <a:spcPct val="90000"/>
            </a:lnSpc>
            <a:spcBef>
              <a:spcPct val="0"/>
            </a:spcBef>
            <a:spcAft>
              <a:spcPct val="15000"/>
            </a:spcAft>
            <a:buChar char="•"/>
          </a:pPr>
          <a:r>
            <a:rPr lang="nl-NL" sz="1800" kern="1200" dirty="0"/>
            <a:t>Mager/ vet</a:t>
          </a:r>
          <a:endParaRPr lang="en-US" sz="1800" kern="1200" dirty="0"/>
        </a:p>
      </dsp:txBody>
      <dsp:txXfrm rot="-5400000">
        <a:off x="3220974" y="1929548"/>
        <a:ext cx="5696293" cy="552389"/>
      </dsp:txXfrm>
    </dsp:sp>
    <dsp:sp modelId="{84F59642-60C5-4E12-947E-383ABE11E823}">
      <dsp:nvSpPr>
        <dsp:cNvPr id="0" name=""/>
        <dsp:cNvSpPr/>
      </dsp:nvSpPr>
      <dsp:spPr>
        <a:xfrm>
          <a:off x="0" y="1823145"/>
          <a:ext cx="3220974" cy="765193"/>
        </a:xfrm>
        <a:prstGeom prst="roundRect">
          <a:avLst/>
        </a:prstGeom>
        <a:solidFill>
          <a:schemeClr val="accent2">
            <a:hueOff val="677407"/>
            <a:satOff val="-3316"/>
            <a:lumOff val="1862"/>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Voedingstoestand en ontwikkeling</a:t>
          </a:r>
          <a:endParaRPr lang="en-US" sz="2100" kern="1200"/>
        </a:p>
      </dsp:txBody>
      <dsp:txXfrm>
        <a:off x="37354" y="1860499"/>
        <a:ext cx="3146266" cy="690485"/>
      </dsp:txXfrm>
    </dsp:sp>
    <dsp:sp modelId="{8FA45120-7C44-4B22-A1A9-2CC53B7F8FC1}">
      <dsp:nvSpPr>
        <dsp:cNvPr id="0" name=""/>
        <dsp:cNvSpPr/>
      </dsp:nvSpPr>
      <dsp:spPr>
        <a:xfrm rot="5400000">
          <a:off x="5777533" y="146108"/>
          <a:ext cx="612155" cy="5726176"/>
        </a:xfrm>
        <a:prstGeom prst="round2SameRect">
          <a:avLst/>
        </a:prstGeom>
        <a:solidFill>
          <a:schemeClr val="accent2">
            <a:tint val="40000"/>
            <a:alpha val="90000"/>
            <a:hueOff val="1222327"/>
            <a:satOff val="-3535"/>
            <a:lumOff val="-75"/>
            <a:alphaOff val="0"/>
          </a:schemeClr>
        </a:solidFill>
        <a:ln w="19050" cap="rnd" cmpd="sng" algn="ctr">
          <a:solidFill>
            <a:schemeClr val="accent2">
              <a:tint val="40000"/>
              <a:alpha val="90000"/>
              <a:hueOff val="1222327"/>
              <a:satOff val="-3535"/>
              <a:lumOff val="-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Glad, </a:t>
          </a:r>
          <a:r>
            <a:rPr lang="en-US" sz="1800" kern="1200" dirty="0" err="1"/>
            <a:t>glanzend</a:t>
          </a:r>
          <a:r>
            <a:rPr lang="en-US" sz="1800" kern="1200" dirty="0"/>
            <a:t>, </a:t>
          </a:r>
          <a:r>
            <a:rPr lang="en-US" sz="1800" kern="1200" dirty="0" err="1"/>
            <a:t>aaneengesloten</a:t>
          </a:r>
          <a:endParaRPr lang="en-US" sz="1800" kern="1200" dirty="0"/>
        </a:p>
      </dsp:txBody>
      <dsp:txXfrm rot="-5400000">
        <a:off x="3220523" y="2733002"/>
        <a:ext cx="5696293" cy="552389"/>
      </dsp:txXfrm>
    </dsp:sp>
    <dsp:sp modelId="{CE263560-6A9A-4440-BD7B-BA985F1F9C5B}">
      <dsp:nvSpPr>
        <dsp:cNvPr id="0" name=""/>
        <dsp:cNvSpPr/>
      </dsp:nvSpPr>
      <dsp:spPr>
        <a:xfrm>
          <a:off x="0" y="2626599"/>
          <a:ext cx="3220974" cy="765193"/>
        </a:xfrm>
        <a:prstGeom prst="roundRect">
          <a:avLst/>
        </a:prstGeom>
        <a:solidFill>
          <a:schemeClr val="accent2">
            <a:hueOff val="1016110"/>
            <a:satOff val="-4974"/>
            <a:lumOff val="2794"/>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Vacht </a:t>
          </a:r>
          <a:endParaRPr lang="en-US" sz="2100" kern="1200"/>
        </a:p>
      </dsp:txBody>
      <dsp:txXfrm>
        <a:off x="37354" y="2663953"/>
        <a:ext cx="3146266" cy="690485"/>
      </dsp:txXfrm>
    </dsp:sp>
    <dsp:sp modelId="{D7D63377-4BB6-46CE-A5CA-11D5E8E39B77}">
      <dsp:nvSpPr>
        <dsp:cNvPr id="0" name=""/>
        <dsp:cNvSpPr/>
      </dsp:nvSpPr>
      <dsp:spPr>
        <a:xfrm rot="5400000">
          <a:off x="5777984" y="949561"/>
          <a:ext cx="612155" cy="5726176"/>
        </a:xfrm>
        <a:prstGeom prst="round2SameRect">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l-NL" sz="1800" kern="1200" dirty="0"/>
            <a:t>Bijv.: dikke kop, abnormale buikomvang, verlammingen, vuile achterhand</a:t>
          </a:r>
          <a:endParaRPr lang="en-US" sz="1800" kern="1200" dirty="0"/>
        </a:p>
      </dsp:txBody>
      <dsp:txXfrm rot="-5400000">
        <a:off x="3220974" y="3536455"/>
        <a:ext cx="5696293" cy="552389"/>
      </dsp:txXfrm>
    </dsp:sp>
    <dsp:sp modelId="{1E960A38-2C90-4A00-ABCF-AA4D2D85160C}">
      <dsp:nvSpPr>
        <dsp:cNvPr id="0" name=""/>
        <dsp:cNvSpPr/>
      </dsp:nvSpPr>
      <dsp:spPr>
        <a:xfrm>
          <a:off x="0" y="3430052"/>
          <a:ext cx="3220974" cy="765193"/>
        </a:xfrm>
        <a:prstGeom prst="roundRect">
          <a:avLst/>
        </a:prstGeom>
        <a:solidFill>
          <a:schemeClr val="accent2">
            <a:hueOff val="1354814"/>
            <a:satOff val="-6632"/>
            <a:lumOff val="3725"/>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In het oog springende klinische afwijkingen</a:t>
          </a:r>
          <a:endParaRPr lang="en-US" sz="2100" kern="1200"/>
        </a:p>
      </dsp:txBody>
      <dsp:txXfrm>
        <a:off x="37354" y="3467406"/>
        <a:ext cx="3146266" cy="690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0B327-4B2C-4583-8805-35A26BD338D1}">
      <dsp:nvSpPr>
        <dsp:cNvPr id="0" name=""/>
        <dsp:cNvSpPr/>
      </dsp:nvSpPr>
      <dsp:spPr>
        <a:xfrm rot="5400000">
          <a:off x="5561230" y="-2208660"/>
          <a:ext cx="1045662" cy="5726176"/>
        </a:xfrm>
        <a:prstGeom prst="round2Same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Geit: 38,5-40,0</a:t>
          </a:r>
          <a:endParaRPr lang="en-US" sz="2000" kern="1200" dirty="0"/>
        </a:p>
        <a:p>
          <a:pPr marL="228600" lvl="1" indent="-228600" algn="l" defTabSz="889000">
            <a:lnSpc>
              <a:spcPct val="90000"/>
            </a:lnSpc>
            <a:spcBef>
              <a:spcPct val="0"/>
            </a:spcBef>
            <a:spcAft>
              <a:spcPct val="15000"/>
            </a:spcAft>
            <a:buChar char="•"/>
          </a:pPr>
          <a:r>
            <a:rPr lang="nl-NL" sz="2000" kern="1200" dirty="0"/>
            <a:t>Lam: 38,5-40,5</a:t>
          </a:r>
          <a:endParaRPr lang="en-US" sz="2000" kern="1200" dirty="0"/>
        </a:p>
      </dsp:txBody>
      <dsp:txXfrm rot="-5400000">
        <a:off x="3220974" y="182641"/>
        <a:ext cx="5675131" cy="943572"/>
      </dsp:txXfrm>
    </dsp:sp>
    <dsp:sp modelId="{2C5C6AEE-5426-4A9A-BB0C-E253469AC015}">
      <dsp:nvSpPr>
        <dsp:cNvPr id="0" name=""/>
        <dsp:cNvSpPr/>
      </dsp:nvSpPr>
      <dsp:spPr>
        <a:xfrm>
          <a:off x="0" y="888"/>
          <a:ext cx="3220974" cy="1307078"/>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nl-NL" sz="2400" kern="1200" dirty="0"/>
            <a:t>Temperatuur</a:t>
          </a:r>
          <a:endParaRPr lang="en-US" sz="2000" kern="1200" dirty="0"/>
        </a:p>
      </dsp:txBody>
      <dsp:txXfrm>
        <a:off x="63806" y="64694"/>
        <a:ext cx="3093362" cy="1179466"/>
      </dsp:txXfrm>
    </dsp:sp>
    <dsp:sp modelId="{D273BEBB-0364-457D-8499-799A3689137D}">
      <dsp:nvSpPr>
        <dsp:cNvPr id="0" name=""/>
        <dsp:cNvSpPr/>
      </dsp:nvSpPr>
      <dsp:spPr>
        <a:xfrm rot="5400000">
          <a:off x="5561230" y="-839679"/>
          <a:ext cx="1045662" cy="5726176"/>
        </a:xfrm>
        <a:prstGeom prst="round2SameRect">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Versneld, hijgend, pompend, met buikslag</a:t>
          </a:r>
          <a:endParaRPr lang="en-US" sz="2000" kern="1200" dirty="0"/>
        </a:p>
      </dsp:txBody>
      <dsp:txXfrm rot="-5400000">
        <a:off x="3220974" y="1551622"/>
        <a:ext cx="5675131" cy="943572"/>
      </dsp:txXfrm>
    </dsp:sp>
    <dsp:sp modelId="{A770CF75-70CE-4612-8352-D176F4B7D500}">
      <dsp:nvSpPr>
        <dsp:cNvPr id="0" name=""/>
        <dsp:cNvSpPr/>
      </dsp:nvSpPr>
      <dsp:spPr>
        <a:xfrm>
          <a:off x="0" y="1373320"/>
          <a:ext cx="3220974" cy="1307078"/>
        </a:xfrm>
        <a:prstGeom prst="roundRect">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dirty="0"/>
            <a:t>Ademhaling</a:t>
          </a:r>
          <a:r>
            <a:rPr lang="nl-NL" sz="4200" kern="1200" dirty="0"/>
            <a:t> </a:t>
          </a:r>
          <a:endParaRPr lang="en-US" sz="4200" kern="1200" dirty="0"/>
        </a:p>
      </dsp:txBody>
      <dsp:txXfrm>
        <a:off x="63806" y="1437126"/>
        <a:ext cx="3093362" cy="1179466"/>
      </dsp:txXfrm>
    </dsp:sp>
    <dsp:sp modelId="{6CF8E1ED-39AD-4323-9B39-4D759D0EE03A}">
      <dsp:nvSpPr>
        <dsp:cNvPr id="0" name=""/>
        <dsp:cNvSpPr/>
      </dsp:nvSpPr>
      <dsp:spPr>
        <a:xfrm rot="5400000">
          <a:off x="5353560" y="610021"/>
          <a:ext cx="1449121" cy="5720584"/>
        </a:xfrm>
        <a:prstGeom prst="round2SameRect">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nl-NL" sz="1600" kern="1200" dirty="0"/>
            <a:t>Neus- en ooguitvloeiing</a:t>
          </a:r>
          <a:endParaRPr lang="en-US" sz="1600" kern="1200" dirty="0"/>
        </a:p>
        <a:p>
          <a:pPr marL="171450" lvl="1" indent="-171450" algn="l" defTabSz="711200">
            <a:lnSpc>
              <a:spcPct val="90000"/>
            </a:lnSpc>
            <a:spcBef>
              <a:spcPct val="0"/>
            </a:spcBef>
            <a:spcAft>
              <a:spcPct val="15000"/>
            </a:spcAft>
            <a:buChar char="•"/>
          </a:pPr>
          <a:r>
            <a:rPr lang="nl-NL" sz="1600" kern="1200" dirty="0"/>
            <a:t>Schede-uitvloeiing</a:t>
          </a:r>
          <a:endParaRPr lang="en-US" sz="1600" kern="1200" dirty="0"/>
        </a:p>
        <a:p>
          <a:pPr marL="171450" lvl="1" indent="-171450" algn="l" defTabSz="711200">
            <a:lnSpc>
              <a:spcPct val="90000"/>
            </a:lnSpc>
            <a:spcBef>
              <a:spcPct val="0"/>
            </a:spcBef>
            <a:spcAft>
              <a:spcPct val="15000"/>
            </a:spcAft>
            <a:buChar char="•"/>
          </a:pPr>
          <a:r>
            <a:rPr lang="nl-NL" sz="1600" kern="1200" dirty="0"/>
            <a:t>Mest</a:t>
          </a:r>
          <a:endParaRPr lang="en-US" sz="1600" kern="1200" dirty="0"/>
        </a:p>
        <a:p>
          <a:pPr marL="171450" lvl="1" indent="-171450" algn="l" defTabSz="711200">
            <a:lnSpc>
              <a:spcPct val="90000"/>
            </a:lnSpc>
            <a:spcBef>
              <a:spcPct val="0"/>
            </a:spcBef>
            <a:spcAft>
              <a:spcPct val="15000"/>
            </a:spcAft>
            <a:buChar char="•"/>
          </a:pPr>
          <a:r>
            <a:rPr lang="nl-NL" sz="1600" kern="1200" dirty="0"/>
            <a:t>Urine </a:t>
          </a:r>
          <a:endParaRPr lang="en-US" sz="1600" kern="1200" dirty="0"/>
        </a:p>
        <a:p>
          <a:pPr marL="171450" lvl="1" indent="-171450" algn="l" defTabSz="711200">
            <a:lnSpc>
              <a:spcPct val="90000"/>
            </a:lnSpc>
            <a:spcBef>
              <a:spcPct val="0"/>
            </a:spcBef>
            <a:spcAft>
              <a:spcPct val="15000"/>
            </a:spcAft>
            <a:buChar char="•"/>
          </a:pPr>
          <a:r>
            <a:rPr lang="nl-NL" sz="1600" kern="1200" dirty="0"/>
            <a:t>Melk </a:t>
          </a:r>
          <a:endParaRPr lang="en-US" sz="1600" kern="1200" dirty="0"/>
        </a:p>
      </dsp:txBody>
      <dsp:txXfrm rot="-5400000">
        <a:off x="3217829" y="2816492"/>
        <a:ext cx="5649844" cy="1307641"/>
      </dsp:txXfrm>
    </dsp:sp>
    <dsp:sp modelId="{BF51957F-D4CB-4EB3-B199-9D1B8E590A99}">
      <dsp:nvSpPr>
        <dsp:cNvPr id="0" name=""/>
        <dsp:cNvSpPr/>
      </dsp:nvSpPr>
      <dsp:spPr>
        <a:xfrm>
          <a:off x="0" y="2816774"/>
          <a:ext cx="3217828" cy="1307078"/>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l-NL" sz="1800" kern="1200" dirty="0"/>
            <a:t>Uit- en afscheidings-producten</a:t>
          </a:r>
          <a:endParaRPr lang="en-US" sz="1800" kern="1200" dirty="0"/>
        </a:p>
      </dsp:txBody>
      <dsp:txXfrm>
        <a:off x="63806" y="2880580"/>
        <a:ext cx="3090216" cy="1179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71B2B-1E98-4774-A476-02D58E22BF82}">
      <dsp:nvSpPr>
        <dsp:cNvPr id="0" name=""/>
        <dsp:cNvSpPr/>
      </dsp:nvSpPr>
      <dsp:spPr>
        <a:xfrm rot="5400000">
          <a:off x="5581726" y="-2366524"/>
          <a:ext cx="980917" cy="5714997"/>
        </a:xfrm>
        <a:prstGeom prst="round2Same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NL" sz="1600" kern="1200" dirty="0"/>
            <a:t>Koppelgedrag</a:t>
          </a:r>
          <a:endParaRPr lang="en-US" sz="1600" kern="1200" dirty="0"/>
        </a:p>
        <a:p>
          <a:pPr marL="171450" lvl="1" indent="-171450" algn="l" defTabSz="755650">
            <a:lnSpc>
              <a:spcPct val="90000"/>
            </a:lnSpc>
            <a:spcBef>
              <a:spcPct val="0"/>
            </a:spcBef>
            <a:spcAft>
              <a:spcPct val="15000"/>
            </a:spcAft>
            <a:buChar char="•"/>
          </a:pPr>
          <a:r>
            <a:rPr lang="nl-NL" sz="1700" kern="1200" dirty="0"/>
            <a:t>Vreet-</a:t>
          </a:r>
          <a:r>
            <a:rPr lang="nl-NL" sz="1600" kern="1200" dirty="0"/>
            <a:t> en herkauwgedrag</a:t>
          </a:r>
          <a:endParaRPr lang="en-US" sz="1600" kern="1200" dirty="0"/>
        </a:p>
        <a:p>
          <a:pPr marL="171450" lvl="1" indent="-171450" algn="l" defTabSz="711200">
            <a:lnSpc>
              <a:spcPct val="90000"/>
            </a:lnSpc>
            <a:spcBef>
              <a:spcPct val="0"/>
            </a:spcBef>
            <a:spcAft>
              <a:spcPct val="15000"/>
            </a:spcAft>
            <a:buChar char="•"/>
          </a:pPr>
          <a:r>
            <a:rPr lang="nl-NL" sz="1600" kern="1200" dirty="0"/>
            <a:t>Levendigheid</a:t>
          </a:r>
          <a:endParaRPr lang="en-US" sz="1600" kern="1200" dirty="0"/>
        </a:p>
        <a:p>
          <a:pPr marL="171450" lvl="1" indent="-171450" algn="l" defTabSz="711200">
            <a:lnSpc>
              <a:spcPct val="90000"/>
            </a:lnSpc>
            <a:spcBef>
              <a:spcPct val="0"/>
            </a:spcBef>
            <a:spcAft>
              <a:spcPct val="15000"/>
            </a:spcAft>
            <a:buChar char="•"/>
          </a:pPr>
          <a:r>
            <a:rPr lang="nl-NL" sz="1600" kern="1200" dirty="0"/>
            <a:t>Uitingen van pijn</a:t>
          </a:r>
          <a:endParaRPr lang="en-US" sz="1600" kern="1200" dirty="0"/>
        </a:p>
      </dsp:txBody>
      <dsp:txXfrm rot="-5400000">
        <a:off x="3214686" y="48400"/>
        <a:ext cx="5667113" cy="885149"/>
      </dsp:txXfrm>
    </dsp:sp>
    <dsp:sp modelId="{1E52D2FD-780E-48C1-A63E-EF00BD86BDEB}">
      <dsp:nvSpPr>
        <dsp:cNvPr id="0" name=""/>
        <dsp:cNvSpPr/>
      </dsp:nvSpPr>
      <dsp:spPr>
        <a:xfrm>
          <a:off x="0" y="108376"/>
          <a:ext cx="3214686" cy="765193"/>
        </a:xfrm>
        <a:prstGeom prst="round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Gedrag</a:t>
          </a:r>
          <a:endParaRPr lang="en-US" sz="2100" kern="1200"/>
        </a:p>
      </dsp:txBody>
      <dsp:txXfrm>
        <a:off x="37354" y="145730"/>
        <a:ext cx="3139978" cy="690485"/>
      </dsp:txXfrm>
    </dsp:sp>
    <dsp:sp modelId="{CE4ADA69-4404-4FE7-8F49-914CD879A683}">
      <dsp:nvSpPr>
        <dsp:cNvPr id="0" name=""/>
        <dsp:cNvSpPr/>
      </dsp:nvSpPr>
      <dsp:spPr>
        <a:xfrm rot="5400000">
          <a:off x="5777984" y="-1460798"/>
          <a:ext cx="612155" cy="5726176"/>
        </a:xfrm>
        <a:prstGeom prst="round2SameRect">
          <a:avLst/>
        </a:prstGeom>
        <a:solidFill>
          <a:schemeClr val="accent2">
            <a:tint val="40000"/>
            <a:alpha val="90000"/>
            <a:hueOff val="407442"/>
            <a:satOff val="-1178"/>
            <a:lumOff val="-25"/>
            <a:alphaOff val="0"/>
          </a:schemeClr>
        </a:solidFill>
        <a:ln w="19050" cap="rnd" cmpd="sng" algn="ctr">
          <a:solidFill>
            <a:schemeClr val="accent2">
              <a:tint val="40000"/>
              <a:alpha val="90000"/>
              <a:hueOff val="407442"/>
              <a:satOff val="-1178"/>
              <a:lumOff val="-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NL" sz="1600" kern="1200" dirty="0"/>
            <a:t>Stand van de kop, oren, staart, poten</a:t>
          </a:r>
          <a:endParaRPr lang="en-US" sz="1600" kern="1200" dirty="0"/>
        </a:p>
        <a:p>
          <a:pPr marL="171450" lvl="1" indent="-171450" algn="l" defTabSz="711200">
            <a:lnSpc>
              <a:spcPct val="90000"/>
            </a:lnSpc>
            <a:spcBef>
              <a:spcPct val="0"/>
            </a:spcBef>
            <a:spcAft>
              <a:spcPct val="15000"/>
            </a:spcAft>
            <a:buChar char="•"/>
          </a:pPr>
          <a:r>
            <a:rPr lang="nl-NL" sz="1600" kern="1200" dirty="0"/>
            <a:t>Manier van lopen</a:t>
          </a:r>
          <a:endParaRPr lang="en-US" sz="1600" kern="1200" dirty="0"/>
        </a:p>
      </dsp:txBody>
      <dsp:txXfrm rot="-5400000">
        <a:off x="3220974" y="1126095"/>
        <a:ext cx="5696293" cy="552389"/>
      </dsp:txXfrm>
    </dsp:sp>
    <dsp:sp modelId="{6C77E107-7A1B-401F-B68A-7E122B3BDE90}">
      <dsp:nvSpPr>
        <dsp:cNvPr id="0" name=""/>
        <dsp:cNvSpPr/>
      </dsp:nvSpPr>
      <dsp:spPr>
        <a:xfrm>
          <a:off x="0" y="1019692"/>
          <a:ext cx="3220974" cy="765193"/>
        </a:xfrm>
        <a:prstGeom prst="roundRect">
          <a:avLst/>
        </a:prstGeom>
        <a:solidFill>
          <a:schemeClr val="accent2">
            <a:hueOff val="338703"/>
            <a:satOff val="-1658"/>
            <a:lumOff val="931"/>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dirty="0"/>
            <a:t>Lichaamshouding en beweging</a:t>
          </a:r>
          <a:endParaRPr lang="en-US" sz="2100" kern="1200" dirty="0"/>
        </a:p>
      </dsp:txBody>
      <dsp:txXfrm>
        <a:off x="37354" y="1057046"/>
        <a:ext cx="3146266" cy="690485"/>
      </dsp:txXfrm>
    </dsp:sp>
    <dsp:sp modelId="{153177D3-432F-4FE2-A6DD-61963465B42E}">
      <dsp:nvSpPr>
        <dsp:cNvPr id="0" name=""/>
        <dsp:cNvSpPr/>
      </dsp:nvSpPr>
      <dsp:spPr>
        <a:xfrm rot="5400000">
          <a:off x="5777984" y="-657345"/>
          <a:ext cx="612155" cy="5726176"/>
        </a:xfrm>
        <a:prstGeom prst="round2SameRect">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NL" sz="1600" kern="1200"/>
            <a:t>Pensvulling</a:t>
          </a:r>
          <a:endParaRPr lang="en-US" sz="1600" kern="1200"/>
        </a:p>
        <a:p>
          <a:pPr marL="171450" lvl="1" indent="-171450" algn="l" defTabSz="711200">
            <a:lnSpc>
              <a:spcPct val="90000"/>
            </a:lnSpc>
            <a:spcBef>
              <a:spcPct val="0"/>
            </a:spcBef>
            <a:spcAft>
              <a:spcPct val="15000"/>
            </a:spcAft>
            <a:buChar char="•"/>
          </a:pPr>
          <a:r>
            <a:rPr lang="nl-NL" sz="1600" kern="1200" dirty="0"/>
            <a:t>Mager/ vet</a:t>
          </a:r>
          <a:endParaRPr lang="en-US" sz="1600" kern="1200" dirty="0"/>
        </a:p>
      </dsp:txBody>
      <dsp:txXfrm rot="-5400000">
        <a:off x="3220974" y="1929548"/>
        <a:ext cx="5696293" cy="552389"/>
      </dsp:txXfrm>
    </dsp:sp>
    <dsp:sp modelId="{84F59642-60C5-4E12-947E-383ABE11E823}">
      <dsp:nvSpPr>
        <dsp:cNvPr id="0" name=""/>
        <dsp:cNvSpPr/>
      </dsp:nvSpPr>
      <dsp:spPr>
        <a:xfrm>
          <a:off x="0" y="1823145"/>
          <a:ext cx="3220974" cy="765193"/>
        </a:xfrm>
        <a:prstGeom prst="roundRect">
          <a:avLst/>
        </a:prstGeom>
        <a:solidFill>
          <a:schemeClr val="accent2">
            <a:hueOff val="677407"/>
            <a:satOff val="-3316"/>
            <a:lumOff val="1862"/>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Voedingstoestand en ontwikkeling</a:t>
          </a:r>
          <a:endParaRPr lang="en-US" sz="2100" kern="1200"/>
        </a:p>
      </dsp:txBody>
      <dsp:txXfrm>
        <a:off x="37354" y="1860499"/>
        <a:ext cx="3146266" cy="690485"/>
      </dsp:txXfrm>
    </dsp:sp>
    <dsp:sp modelId="{8FA45120-7C44-4B22-A1A9-2CC53B7F8FC1}">
      <dsp:nvSpPr>
        <dsp:cNvPr id="0" name=""/>
        <dsp:cNvSpPr/>
      </dsp:nvSpPr>
      <dsp:spPr>
        <a:xfrm rot="5400000">
          <a:off x="5777984" y="146108"/>
          <a:ext cx="612155" cy="5726176"/>
        </a:xfrm>
        <a:prstGeom prst="round2SameRect">
          <a:avLst/>
        </a:prstGeom>
        <a:solidFill>
          <a:schemeClr val="accent2">
            <a:tint val="40000"/>
            <a:alpha val="90000"/>
            <a:hueOff val="1222327"/>
            <a:satOff val="-3535"/>
            <a:lumOff val="-75"/>
            <a:alphaOff val="0"/>
          </a:schemeClr>
        </a:solidFill>
        <a:ln w="19050" cap="rnd" cmpd="sng" algn="ctr">
          <a:solidFill>
            <a:schemeClr val="accent2">
              <a:tint val="40000"/>
              <a:alpha val="90000"/>
              <a:hueOff val="1222327"/>
              <a:satOff val="-3535"/>
              <a:lumOff val="-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NL" sz="1600" kern="1200"/>
            <a:t>Aaneengesloten wolvezels</a:t>
          </a:r>
          <a:endParaRPr lang="en-US" sz="1600" kern="1200"/>
        </a:p>
        <a:p>
          <a:pPr marL="171450" lvl="1" indent="-171450" algn="l" defTabSz="711200">
            <a:lnSpc>
              <a:spcPct val="90000"/>
            </a:lnSpc>
            <a:spcBef>
              <a:spcPct val="0"/>
            </a:spcBef>
            <a:spcAft>
              <a:spcPct val="15000"/>
            </a:spcAft>
            <a:buChar char="•"/>
          </a:pPr>
          <a:r>
            <a:rPr lang="nl-NL" sz="1600" kern="1200"/>
            <a:t>Glanzend, voelt vettig aan</a:t>
          </a:r>
          <a:endParaRPr lang="en-US" sz="1600" kern="1200"/>
        </a:p>
      </dsp:txBody>
      <dsp:txXfrm rot="-5400000">
        <a:off x="3220974" y="2733002"/>
        <a:ext cx="5696293" cy="552389"/>
      </dsp:txXfrm>
    </dsp:sp>
    <dsp:sp modelId="{CE263560-6A9A-4440-BD7B-BA985F1F9C5B}">
      <dsp:nvSpPr>
        <dsp:cNvPr id="0" name=""/>
        <dsp:cNvSpPr/>
      </dsp:nvSpPr>
      <dsp:spPr>
        <a:xfrm>
          <a:off x="0" y="2626599"/>
          <a:ext cx="3220974" cy="765193"/>
        </a:xfrm>
        <a:prstGeom prst="roundRect">
          <a:avLst/>
        </a:prstGeom>
        <a:solidFill>
          <a:schemeClr val="accent2">
            <a:hueOff val="1016110"/>
            <a:satOff val="-4974"/>
            <a:lumOff val="2794"/>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Vacht </a:t>
          </a:r>
          <a:endParaRPr lang="en-US" sz="2100" kern="1200"/>
        </a:p>
      </dsp:txBody>
      <dsp:txXfrm>
        <a:off x="37354" y="2663953"/>
        <a:ext cx="3146266" cy="690485"/>
      </dsp:txXfrm>
    </dsp:sp>
    <dsp:sp modelId="{D7D63377-4BB6-46CE-A5CA-11D5E8E39B77}">
      <dsp:nvSpPr>
        <dsp:cNvPr id="0" name=""/>
        <dsp:cNvSpPr/>
      </dsp:nvSpPr>
      <dsp:spPr>
        <a:xfrm rot="5400000">
          <a:off x="5777984" y="949561"/>
          <a:ext cx="612155" cy="5726176"/>
        </a:xfrm>
        <a:prstGeom prst="round2SameRect">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nl-NL" sz="1600" kern="1200" dirty="0"/>
            <a:t>Bijv.: dikke kop, abnormale buikomvang, verlammingen, vuile achterhand</a:t>
          </a:r>
          <a:endParaRPr lang="en-US" sz="1600" kern="1200" dirty="0"/>
        </a:p>
      </dsp:txBody>
      <dsp:txXfrm rot="-5400000">
        <a:off x="3220974" y="3536455"/>
        <a:ext cx="5696293" cy="552389"/>
      </dsp:txXfrm>
    </dsp:sp>
    <dsp:sp modelId="{1E960A38-2C90-4A00-ABCF-AA4D2D85160C}">
      <dsp:nvSpPr>
        <dsp:cNvPr id="0" name=""/>
        <dsp:cNvSpPr/>
      </dsp:nvSpPr>
      <dsp:spPr>
        <a:xfrm>
          <a:off x="0" y="3430052"/>
          <a:ext cx="3220974" cy="765193"/>
        </a:xfrm>
        <a:prstGeom prst="roundRect">
          <a:avLst/>
        </a:prstGeom>
        <a:solidFill>
          <a:schemeClr val="accent2">
            <a:hueOff val="1354814"/>
            <a:satOff val="-6632"/>
            <a:lumOff val="3725"/>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nl-NL" sz="2100" kern="1200"/>
            <a:t>In het oog springende klinische afwijkingen</a:t>
          </a:r>
          <a:endParaRPr lang="en-US" sz="2100" kern="1200"/>
        </a:p>
      </dsp:txBody>
      <dsp:txXfrm>
        <a:off x="37354" y="3467406"/>
        <a:ext cx="3146266" cy="690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0B327-4B2C-4583-8805-35A26BD338D1}">
      <dsp:nvSpPr>
        <dsp:cNvPr id="0" name=""/>
        <dsp:cNvSpPr/>
      </dsp:nvSpPr>
      <dsp:spPr>
        <a:xfrm rot="5400000">
          <a:off x="5561230" y="-2208660"/>
          <a:ext cx="1045662" cy="5726176"/>
        </a:xfrm>
        <a:prstGeom prst="round2Same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Ooi: 38,5-40,0</a:t>
          </a:r>
          <a:endParaRPr lang="en-US" sz="2000" kern="1200" dirty="0"/>
        </a:p>
        <a:p>
          <a:pPr marL="228600" lvl="1" indent="-228600" algn="l" defTabSz="889000">
            <a:lnSpc>
              <a:spcPct val="90000"/>
            </a:lnSpc>
            <a:spcBef>
              <a:spcPct val="0"/>
            </a:spcBef>
            <a:spcAft>
              <a:spcPct val="15000"/>
            </a:spcAft>
            <a:buChar char="•"/>
          </a:pPr>
          <a:r>
            <a:rPr lang="nl-NL" sz="2000" kern="1200" dirty="0"/>
            <a:t>Lam: 38,5-40,5</a:t>
          </a:r>
          <a:endParaRPr lang="en-US" sz="2000" kern="1200" dirty="0"/>
        </a:p>
      </dsp:txBody>
      <dsp:txXfrm rot="-5400000">
        <a:off x="3220974" y="182641"/>
        <a:ext cx="5675131" cy="943572"/>
      </dsp:txXfrm>
    </dsp:sp>
    <dsp:sp modelId="{2C5C6AEE-5426-4A9A-BB0C-E253469AC015}">
      <dsp:nvSpPr>
        <dsp:cNvPr id="0" name=""/>
        <dsp:cNvSpPr/>
      </dsp:nvSpPr>
      <dsp:spPr>
        <a:xfrm>
          <a:off x="0" y="888"/>
          <a:ext cx="3220974" cy="1307078"/>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nl-NL" sz="2400" kern="1200" dirty="0"/>
            <a:t>Temperatuur</a:t>
          </a:r>
          <a:endParaRPr lang="en-US" sz="2000" kern="1200" dirty="0"/>
        </a:p>
      </dsp:txBody>
      <dsp:txXfrm>
        <a:off x="63806" y="64694"/>
        <a:ext cx="3093362" cy="1179466"/>
      </dsp:txXfrm>
    </dsp:sp>
    <dsp:sp modelId="{D273BEBB-0364-457D-8499-799A3689137D}">
      <dsp:nvSpPr>
        <dsp:cNvPr id="0" name=""/>
        <dsp:cNvSpPr/>
      </dsp:nvSpPr>
      <dsp:spPr>
        <a:xfrm rot="5400000">
          <a:off x="5561230" y="-839679"/>
          <a:ext cx="1045662" cy="5726176"/>
        </a:xfrm>
        <a:prstGeom prst="round2SameRect">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nl-NL" sz="2000" kern="1200" dirty="0"/>
            <a:t>Versneld, hijgend, pompend, met buikslag</a:t>
          </a:r>
          <a:endParaRPr lang="en-US" sz="2000" kern="1200" dirty="0"/>
        </a:p>
      </dsp:txBody>
      <dsp:txXfrm rot="-5400000">
        <a:off x="3220974" y="1551622"/>
        <a:ext cx="5675131" cy="943572"/>
      </dsp:txXfrm>
    </dsp:sp>
    <dsp:sp modelId="{A770CF75-70CE-4612-8352-D176F4B7D500}">
      <dsp:nvSpPr>
        <dsp:cNvPr id="0" name=""/>
        <dsp:cNvSpPr/>
      </dsp:nvSpPr>
      <dsp:spPr>
        <a:xfrm>
          <a:off x="0" y="1373320"/>
          <a:ext cx="3220974" cy="1307078"/>
        </a:xfrm>
        <a:prstGeom prst="roundRect">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dirty="0"/>
            <a:t>Ademhaling</a:t>
          </a:r>
          <a:r>
            <a:rPr lang="nl-NL" sz="4200" kern="1200" dirty="0"/>
            <a:t> </a:t>
          </a:r>
          <a:endParaRPr lang="en-US" sz="4200" kern="1200" dirty="0"/>
        </a:p>
      </dsp:txBody>
      <dsp:txXfrm>
        <a:off x="63806" y="1437126"/>
        <a:ext cx="3093362" cy="1179466"/>
      </dsp:txXfrm>
    </dsp:sp>
    <dsp:sp modelId="{6CF8E1ED-39AD-4323-9B39-4D759D0EE03A}">
      <dsp:nvSpPr>
        <dsp:cNvPr id="0" name=""/>
        <dsp:cNvSpPr/>
      </dsp:nvSpPr>
      <dsp:spPr>
        <a:xfrm rot="5400000">
          <a:off x="5353560" y="610021"/>
          <a:ext cx="1449121" cy="5720584"/>
        </a:xfrm>
        <a:prstGeom prst="round2SameRect">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nl-NL" sz="1600" kern="1200" dirty="0"/>
            <a:t>Neus- en ooguitvloeiing</a:t>
          </a:r>
          <a:endParaRPr lang="en-US" sz="1600" kern="1200" dirty="0"/>
        </a:p>
        <a:p>
          <a:pPr marL="171450" lvl="1" indent="-171450" algn="l" defTabSz="711200">
            <a:lnSpc>
              <a:spcPct val="90000"/>
            </a:lnSpc>
            <a:spcBef>
              <a:spcPct val="0"/>
            </a:spcBef>
            <a:spcAft>
              <a:spcPct val="15000"/>
            </a:spcAft>
            <a:buChar char="•"/>
          </a:pPr>
          <a:r>
            <a:rPr lang="nl-NL" sz="1600" kern="1200" dirty="0"/>
            <a:t>Schede-uitvloeiing</a:t>
          </a:r>
          <a:endParaRPr lang="en-US" sz="1600" kern="1200" dirty="0"/>
        </a:p>
        <a:p>
          <a:pPr marL="171450" lvl="1" indent="-171450" algn="l" defTabSz="711200">
            <a:lnSpc>
              <a:spcPct val="90000"/>
            </a:lnSpc>
            <a:spcBef>
              <a:spcPct val="0"/>
            </a:spcBef>
            <a:spcAft>
              <a:spcPct val="15000"/>
            </a:spcAft>
            <a:buChar char="•"/>
          </a:pPr>
          <a:r>
            <a:rPr lang="nl-NL" sz="1600" kern="1200" dirty="0"/>
            <a:t>Mest</a:t>
          </a:r>
          <a:endParaRPr lang="en-US" sz="1600" kern="1200" dirty="0"/>
        </a:p>
        <a:p>
          <a:pPr marL="171450" lvl="1" indent="-171450" algn="l" defTabSz="711200">
            <a:lnSpc>
              <a:spcPct val="90000"/>
            </a:lnSpc>
            <a:spcBef>
              <a:spcPct val="0"/>
            </a:spcBef>
            <a:spcAft>
              <a:spcPct val="15000"/>
            </a:spcAft>
            <a:buChar char="•"/>
          </a:pPr>
          <a:r>
            <a:rPr lang="nl-NL" sz="1600" kern="1200" dirty="0"/>
            <a:t>Urine </a:t>
          </a:r>
          <a:endParaRPr lang="en-US" sz="1600" kern="1200" dirty="0"/>
        </a:p>
        <a:p>
          <a:pPr marL="171450" lvl="1" indent="-171450" algn="l" defTabSz="711200">
            <a:lnSpc>
              <a:spcPct val="90000"/>
            </a:lnSpc>
            <a:spcBef>
              <a:spcPct val="0"/>
            </a:spcBef>
            <a:spcAft>
              <a:spcPct val="15000"/>
            </a:spcAft>
            <a:buChar char="•"/>
          </a:pPr>
          <a:r>
            <a:rPr lang="nl-NL" sz="1600" kern="1200" dirty="0"/>
            <a:t>Melk </a:t>
          </a:r>
          <a:endParaRPr lang="en-US" sz="1600" kern="1200" dirty="0"/>
        </a:p>
      </dsp:txBody>
      <dsp:txXfrm rot="-5400000">
        <a:off x="3217829" y="2816492"/>
        <a:ext cx="5649844" cy="1307641"/>
      </dsp:txXfrm>
    </dsp:sp>
    <dsp:sp modelId="{BF51957F-D4CB-4EB3-B199-9D1B8E590A99}">
      <dsp:nvSpPr>
        <dsp:cNvPr id="0" name=""/>
        <dsp:cNvSpPr/>
      </dsp:nvSpPr>
      <dsp:spPr>
        <a:xfrm>
          <a:off x="0" y="2816774"/>
          <a:ext cx="3217828" cy="1307078"/>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l-NL" sz="1800" kern="1200" dirty="0"/>
            <a:t>Uit- en afscheidings-producten</a:t>
          </a:r>
          <a:endParaRPr lang="en-US" sz="1800" kern="1200" dirty="0"/>
        </a:p>
      </dsp:txBody>
      <dsp:txXfrm>
        <a:off x="63806" y="2880580"/>
        <a:ext cx="3090216" cy="11794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14D3D-525A-4FEF-9EF0-030ADBF4C740}" type="datetimeFigureOut">
              <a:rPr lang="nl-NL" smtClean="0"/>
              <a:t>14-2-2023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F9CF9-32B9-496F-A499-C185E2D354DE}" type="slidenum">
              <a:rPr lang="nl-NL" smtClean="0"/>
              <a:t>‹nr.›</a:t>
            </a:fld>
            <a:endParaRPr lang="nl-NL"/>
          </a:p>
        </p:txBody>
      </p:sp>
    </p:spTree>
    <p:extLst>
      <p:ext uri="{BB962C8B-B14F-4D97-AF65-F5344CB8AC3E}">
        <p14:creationId xmlns:p14="http://schemas.microsoft.com/office/powerpoint/2010/main" val="62022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7 maart: </a:t>
            </a:r>
            <a:r>
              <a:rPr lang="nl-NL" dirty="0" err="1"/>
              <a:t>Lables</a:t>
            </a:r>
            <a:r>
              <a:rPr lang="nl-NL" dirty="0"/>
              <a:t> </a:t>
            </a:r>
            <a:r>
              <a:rPr lang="nl-NL" dirty="0" err="1"/>
              <a:t>Jennet</a:t>
            </a:r>
            <a:r>
              <a:rPr lang="nl-NL" dirty="0"/>
              <a:t> en zelf pluimvee</a:t>
            </a:r>
          </a:p>
          <a:p>
            <a:r>
              <a:rPr lang="nl-NL" dirty="0"/>
              <a:t>14 maart: aflezen lab pluimvee theorie en herhaling afronden rest, examen oefenen+ varkenshouderij!</a:t>
            </a:r>
          </a:p>
          <a:p>
            <a:r>
              <a:rPr lang="nl-NL" dirty="0"/>
              <a:t>21 maart: studiedag</a:t>
            </a:r>
          </a:p>
          <a:p>
            <a:r>
              <a:rPr lang="nl-NL" dirty="0"/>
              <a:t>28 maart: naar ter Haar, 11.00- 12.30 en 13.00-14.30 uur</a:t>
            </a:r>
          </a:p>
          <a:p>
            <a:r>
              <a:rPr lang="nl-NL" dirty="0"/>
              <a:t>4 april: GD Almelo, agrozorgwijzer, leren examen</a:t>
            </a:r>
          </a:p>
          <a:p>
            <a:r>
              <a:rPr lang="nl-NL" dirty="0"/>
              <a:t>11 april: examen</a:t>
            </a:r>
          </a:p>
          <a:p>
            <a:r>
              <a:rPr lang="nl-NL" dirty="0"/>
              <a:t>18 april: herexamen</a:t>
            </a:r>
          </a:p>
          <a:p>
            <a:r>
              <a:rPr lang="nl-NL" dirty="0"/>
              <a:t>!! Casussen en vee online!!</a:t>
            </a:r>
          </a:p>
          <a:p>
            <a:endParaRPr lang="nl-NL" dirty="0"/>
          </a:p>
        </p:txBody>
      </p:sp>
      <p:sp>
        <p:nvSpPr>
          <p:cNvPr id="4" name="Tijdelijke aanduiding voor dianummer 3"/>
          <p:cNvSpPr>
            <a:spLocks noGrp="1"/>
          </p:cNvSpPr>
          <p:nvPr>
            <p:ph type="sldNum" sz="quarter" idx="5"/>
          </p:nvPr>
        </p:nvSpPr>
        <p:spPr/>
        <p:txBody>
          <a:bodyPr/>
          <a:lstStyle/>
          <a:p>
            <a:fld id="{DB8F9CF9-32B9-496F-A499-C185E2D354DE}" type="slidenum">
              <a:rPr lang="nl-NL" smtClean="0"/>
              <a:t>2</a:t>
            </a:fld>
            <a:endParaRPr lang="nl-NL"/>
          </a:p>
        </p:txBody>
      </p:sp>
    </p:spTree>
    <p:extLst>
      <p:ext uri="{BB962C8B-B14F-4D97-AF65-F5344CB8AC3E}">
        <p14:creationId xmlns:p14="http://schemas.microsoft.com/office/powerpoint/2010/main" val="80322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 melkgevende eigenschappen en daarom naar diverse</a:t>
            </a:r>
            <a:r>
              <a:rPr lang="nl-NL" baseline="0" dirty="0"/>
              <a:t> landen geëxporteerd.</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25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Nederlandse bonte geit is een Nederlands </a:t>
            </a:r>
            <a:r>
              <a:rPr lang="nl-NL" sz="1200" dirty="0" err="1"/>
              <a:t>geitenras</a:t>
            </a:r>
            <a:r>
              <a:rPr lang="nl-NL" sz="1200" dirty="0"/>
              <a:t>. De geit stamt af van de </a:t>
            </a:r>
            <a:r>
              <a:rPr lang="nl-NL" sz="1200" dirty="0" err="1"/>
              <a:t>koebonte</a:t>
            </a:r>
            <a:r>
              <a:rPr lang="nl-NL" sz="1200" dirty="0"/>
              <a:t> Zeeuwse landgeit. Dit was een middelgrote geit met sterk beenwerk, groot weerstandsvermogen en sober in onderhoud. </a:t>
            </a:r>
          </a:p>
          <a:p>
            <a:r>
              <a:rPr lang="nl-NL" dirty="0"/>
              <a:t>De Nederlandse bonte geit heeft een hoge melkproductie, waardoor de geit niet alleen voor de hobby maar ook in de professionele melkveehouderij gehouden wordt. Ze geeft tussen de 3 en 5 liter melk per dag. </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8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a:t>
            </a:r>
            <a:r>
              <a:rPr lang="nl-NL" sz="1200" dirty="0" err="1"/>
              <a:t>Anglo</a:t>
            </a:r>
            <a:r>
              <a:rPr lang="nl-NL" sz="1200" dirty="0"/>
              <a:t>-Nubische geit is een </a:t>
            </a:r>
            <a:r>
              <a:rPr lang="nl-NL" sz="1200" dirty="0" err="1"/>
              <a:t>geitenras</a:t>
            </a:r>
            <a:r>
              <a:rPr lang="nl-NL" sz="1200" dirty="0"/>
              <a:t>, dat in Engeland is ontstaan door een aantal verschillende maar voornamelijk Oosterse rassen met elkaar te kruisen.</a:t>
            </a:r>
          </a:p>
          <a:p>
            <a:r>
              <a:rPr lang="nl-NL" dirty="0"/>
              <a:t>Nubische geiten vallen niet alleen op door hun markante uiterlijk en statige houding, maar ook door hun zachte en aanhankelijke karakter. Ze worden steeds vaker op kinderboerderijen gehouden.</a:t>
            </a:r>
          </a:p>
          <a:p>
            <a:r>
              <a:rPr lang="nl-NL" dirty="0"/>
              <a:t>De melkproductie blijft gemiddeld iets achter bij de overige geitenrassen, maar de melk heeft gemiddeld wel een hoger vet- en eiwitgehalte. Hierdoor is de melk goed geschikt om verwerkt te worden tot kaas en yoghurt. De </a:t>
            </a:r>
            <a:r>
              <a:rPr lang="nl-NL" dirty="0" err="1"/>
              <a:t>Anglo</a:t>
            </a:r>
            <a:r>
              <a:rPr lang="nl-NL" dirty="0"/>
              <a:t>-Nubische</a:t>
            </a:r>
            <a:r>
              <a:rPr lang="nl-NL" baseline="0" dirty="0"/>
              <a:t> geit wordt soms gebruikt in kruisingen.</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024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ziet het leven van een melkgeit eruit? We bekijken eerst het</a:t>
            </a:r>
            <a:r>
              <a:rPr lang="nl-NL" baseline="0" dirty="0"/>
              <a:t> filmpje om een beeld te krijgen en daarna bespreken we de volgende onderdelen:</a:t>
            </a:r>
            <a:endParaRPr lang="nl-NL" dirty="0"/>
          </a:p>
          <a:p>
            <a:r>
              <a:rPr lang="nl-NL" dirty="0"/>
              <a:t>Melken (incl. productiegegevens)</a:t>
            </a:r>
          </a:p>
          <a:p>
            <a:r>
              <a:rPr lang="nl-NL" dirty="0"/>
              <a:t>Voeren </a:t>
            </a:r>
          </a:p>
          <a:p>
            <a:r>
              <a:rPr lang="nl-NL" dirty="0"/>
              <a:t>Huisvesting</a:t>
            </a:r>
          </a:p>
          <a:p>
            <a:r>
              <a:rPr lang="nl-NL" dirty="0"/>
              <a:t>Voortplanting</a:t>
            </a:r>
          </a:p>
          <a:p>
            <a:r>
              <a:rPr lang="nl-NL" dirty="0"/>
              <a:t>In het filmpje komen de meeste onderdelen aan de orde.</a:t>
            </a:r>
          </a:p>
          <a:p>
            <a:r>
              <a:rPr lang="nl-NL" dirty="0">
                <a:cs typeface="Calibri" panose="020F0502020204030204"/>
              </a:rPr>
              <a:t>Kijk zelf eventueel nog een aantal filmpjes op </a:t>
            </a:r>
            <a:r>
              <a:rPr lang="nl-NL" dirty="0" err="1">
                <a:cs typeface="Calibri" panose="020F0502020204030204"/>
              </a:rPr>
              <a:t>youtube</a:t>
            </a:r>
          </a:p>
          <a:p>
            <a:endParaRPr lang="nl-NL" dirty="0">
              <a:cs typeface="Calibri" panose="020F0502020204030204"/>
            </a:endParaRP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20</a:t>
            </a:fld>
            <a:endParaRPr lang="nl-NL"/>
          </a:p>
        </p:txBody>
      </p:sp>
    </p:spTree>
    <p:extLst>
      <p:ext uri="{BB962C8B-B14F-4D97-AF65-F5344CB8AC3E}">
        <p14:creationId xmlns:p14="http://schemas.microsoft.com/office/powerpoint/2010/main" val="1209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Geiten staan in een</a:t>
            </a:r>
            <a:r>
              <a:rPr lang="nl-NL" baseline="0" dirty="0"/>
              <a:t> potstal. Meestal met alleen geiten. De bokken staan over het algemeen het grootste gedeelte van het jaar apart.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78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Het bokeffect is het introduceren van de bok in de stal waarbij de geur en het zicht van de bok prikkelend werkt op de geiten.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64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Lammeren worden</a:t>
            </a:r>
            <a:r>
              <a:rPr lang="nl-NL" baseline="0" dirty="0">
                <a:solidFill>
                  <a:schemeClr val="tx1"/>
                </a:solidFill>
              </a:rPr>
              <a:t> vaak in dozen opgevangen en naar een speciale kraamafdelingen gebracht. Op veel bedrijven is het zo dat dit een aparte afdeling is, met aparte overalls en laarzen. De jonge lammetjes krijgen hier een oormerk, biest en de navel wordt ontsmet, daarna gaan ze met meerdere lammeren in hokken.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In de eerste acht weken van de opfok is het belangrijk om de lammeren apart te huisvesten van melkgeiten en oudere lammeren. Dit dient om de infectiedruk tijdens de eerste opfokweken, als het lam weinig weerstand heeft, te verlagen. Voor de jongste lammeren bestaan verschillende huisvestingssystemen, al dan niet met mogelijkheden om de stalruimte te verwarmen.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53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alleen is de vetverdeling in geitenmelk fijner, maar ook de eiwitverdeling en de eiwitsamenstelling verschillen in grote mate van wat we in koemelk aantreffen. Dit is vooral goed nieuws voor mensen die allergisch zijn aan koemelk. Geitenmelk</a:t>
            </a:r>
            <a:r>
              <a:rPr lang="nl-NL" baseline="0" dirty="0"/>
              <a:t> is licht verteerbaar.</a:t>
            </a:r>
            <a:endParaRPr lang="nl-NL" dirty="0"/>
          </a:p>
          <a:p>
            <a:endParaRPr lang="nl-NL" dirty="0"/>
          </a:p>
          <a:p>
            <a:r>
              <a:rPr lang="nl-NL" dirty="0"/>
              <a:t>Sommige</a:t>
            </a:r>
            <a:r>
              <a:rPr lang="nl-NL" baseline="0" dirty="0"/>
              <a:t> geiten wel 5 liter per dag, dan een jaarproductie (in 300 dagen) van 1500 kg melk.</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712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26</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Kieskeurig: schoon voer en water</a:t>
            </a:r>
          </a:p>
          <a:p>
            <a:r>
              <a:rPr lang="en-US" dirty="0" err="1">
                <a:ea typeface="ＭＳ Ｐゴシック" pitchFamily="34" charset="-128"/>
              </a:rPr>
              <a:t>Mais</a:t>
            </a:r>
            <a:r>
              <a:rPr lang="en-US" dirty="0">
                <a:ea typeface="ＭＳ Ｐゴシック" pitchFamily="34" charset="-128"/>
              </a:rPr>
              <a:t> </a:t>
            </a:r>
            <a:r>
              <a:rPr lang="en-US" dirty="0" err="1">
                <a:ea typeface="ＭＳ Ｐゴシック" pitchFamily="34" charset="-128"/>
              </a:rPr>
              <a:t>alleen</a:t>
            </a:r>
            <a:r>
              <a:rPr lang="en-US" dirty="0">
                <a:ea typeface="ＭＳ Ｐゴシック" pitchFamily="34" charset="-128"/>
              </a:rPr>
              <a:t> </a:t>
            </a:r>
            <a:r>
              <a:rPr lang="en-US" dirty="0" err="1">
                <a:ea typeface="ＭＳ Ｐゴシック" pitchFamily="34" charset="-128"/>
              </a:rPr>
              <a:t>bij</a:t>
            </a:r>
            <a:r>
              <a:rPr lang="en-US" dirty="0">
                <a:ea typeface="ＭＳ Ｐゴシック" pitchFamily="34" charset="-128"/>
              </a:rPr>
              <a:t> </a:t>
            </a:r>
            <a:r>
              <a:rPr lang="en-US" dirty="0" err="1">
                <a:ea typeface="ＭＳ Ｐゴシック" pitchFamily="34" charset="-128"/>
              </a:rPr>
              <a:t>hoog</a:t>
            </a:r>
            <a:r>
              <a:rPr lang="en-US" dirty="0">
                <a:ea typeface="ＭＳ Ｐゴシック" pitchFamily="34" charset="-128"/>
              </a:rPr>
              <a:t> </a:t>
            </a:r>
            <a:r>
              <a:rPr lang="en-US" dirty="0" err="1">
                <a:ea typeface="ＭＳ Ｐゴシック" pitchFamily="34" charset="-128"/>
              </a:rPr>
              <a:t>productief</a:t>
            </a:r>
            <a:r>
              <a:rPr lang="en-US" dirty="0">
                <a:ea typeface="ＭＳ Ｐゴシック" pitchFamily="34" charset="-128"/>
              </a:rPr>
              <a:t> </a:t>
            </a:r>
            <a:r>
              <a:rPr lang="en-US" dirty="0" err="1">
                <a:ea typeface="ＭＳ Ｐゴシック" pitchFamily="34" charset="-128"/>
              </a:rPr>
              <a:t>ivm</a:t>
            </a:r>
            <a:r>
              <a:rPr lang="en-US" dirty="0">
                <a:ea typeface="ＭＳ Ｐゴシック" pitchFamily="34" charset="-128"/>
              </a:rPr>
              <a:t> </a:t>
            </a:r>
            <a:r>
              <a:rPr lang="en-US" dirty="0" err="1">
                <a:ea typeface="ＭＳ Ｐゴシック" pitchFamily="34" charset="-128"/>
              </a:rPr>
              <a:t>vervetten</a:t>
            </a:r>
            <a:endParaRPr lang="en-US" dirty="0">
              <a:ea typeface="ＭＳ Ｐゴシック" pitchFamily="34" charset="-128"/>
            </a:endParaRPr>
          </a:p>
          <a:p>
            <a:r>
              <a:rPr lang="nl-NL" dirty="0"/>
              <a:t>Veel melkgeiten worden op</a:t>
            </a:r>
            <a:r>
              <a:rPr lang="nl-NL" baseline="0" dirty="0"/>
              <a:t> stal gehouden, maar er komt ook wel weidegang voor. Geiten zijn geen echte grazers, ze knabbelen vooral.</a:t>
            </a:r>
          </a:p>
          <a:p>
            <a:r>
              <a:rPr lang="nl-NL" baseline="0" dirty="0"/>
              <a:t>Op stal krijgen de dieren vaak gras in de vorm van hooi of kuilvoer, soms ook mais. Ook krijgen de geiten brok.</a:t>
            </a:r>
            <a:endParaRPr lang="nl-NL" dirty="0"/>
          </a:p>
          <a:p>
            <a:endParaRPr lang="en-US" dirty="0">
              <a:ea typeface="ＭＳ Ｐゴシック" pitchFamily="34" charset="-128"/>
            </a:endParaRPr>
          </a:p>
        </p:txBody>
      </p:sp>
    </p:spTree>
    <p:extLst>
      <p:ext uri="{BB962C8B-B14F-4D97-AF65-F5344CB8AC3E}">
        <p14:creationId xmlns:p14="http://schemas.microsoft.com/office/powerpoint/2010/main" val="3094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8F9CF9-32B9-496F-A499-C185E2D354DE}" type="slidenum">
              <a:rPr lang="nl-NL" smtClean="0"/>
              <a:t>27</a:t>
            </a:fld>
            <a:endParaRPr lang="nl-NL"/>
          </a:p>
        </p:txBody>
      </p:sp>
    </p:spTree>
    <p:extLst>
      <p:ext uri="{BB962C8B-B14F-4D97-AF65-F5344CB8AC3E}">
        <p14:creationId xmlns:p14="http://schemas.microsoft.com/office/powerpoint/2010/main" val="67125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heeft ervaring met geiten? Welke interesse is er voor geiten?</a:t>
            </a:r>
          </a:p>
          <a:p>
            <a:endParaRPr lang="nl-NL" dirty="0"/>
          </a:p>
        </p:txBody>
      </p:sp>
      <p:sp>
        <p:nvSpPr>
          <p:cNvPr id="4" name="Tijdelijke aanduiding voor dianummer 3"/>
          <p:cNvSpPr>
            <a:spLocks noGrp="1"/>
          </p:cNvSpPr>
          <p:nvPr>
            <p:ph type="sldNum" sz="quarter" idx="5"/>
          </p:nvPr>
        </p:nvSpPr>
        <p:spPr/>
        <p:txBody>
          <a:bodyPr/>
          <a:lstStyle/>
          <a:p>
            <a:fld id="{DB8F9CF9-32B9-496F-A499-C185E2D354DE}" type="slidenum">
              <a:rPr lang="nl-NL" smtClean="0"/>
              <a:t>3</a:t>
            </a:fld>
            <a:endParaRPr lang="nl-NL"/>
          </a:p>
        </p:txBody>
      </p:sp>
    </p:spTree>
    <p:extLst>
      <p:ext uri="{BB962C8B-B14F-4D97-AF65-F5344CB8AC3E}">
        <p14:creationId xmlns:p14="http://schemas.microsoft.com/office/powerpoint/2010/main" val="1742089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We spreken van </a:t>
            </a:r>
            <a:r>
              <a:rPr lang="nl-NL" sz="1200" b="0" i="0" u="none" strike="noStrike" kern="1200" baseline="0" dirty="0" err="1">
                <a:solidFill>
                  <a:schemeClr val="tx1"/>
                </a:solidFill>
                <a:latin typeface="+mn-lt"/>
                <a:ea typeface="+mn-ea"/>
                <a:cs typeface="+mn-cs"/>
              </a:rPr>
              <a:t>duurmelken</a:t>
            </a:r>
            <a:r>
              <a:rPr lang="nl-NL" sz="1200" b="0" i="0" u="none" strike="noStrike" kern="1200" baseline="0" dirty="0">
                <a:solidFill>
                  <a:schemeClr val="tx1"/>
                </a:solidFill>
                <a:latin typeface="+mn-lt"/>
                <a:ea typeface="+mn-ea"/>
                <a:cs typeface="+mn-cs"/>
              </a:rPr>
              <a:t> wanneer we de geit niet opnieuw dekken na het </a:t>
            </a:r>
            <a:r>
              <a:rPr lang="nl-NL" sz="1200" b="0" i="0" u="none" strike="noStrike" kern="1200" baseline="0" dirty="0" err="1">
                <a:solidFill>
                  <a:schemeClr val="tx1"/>
                </a:solidFill>
                <a:latin typeface="+mn-lt"/>
                <a:ea typeface="+mn-ea"/>
                <a:cs typeface="+mn-cs"/>
              </a:rPr>
              <a:t>aflammeren</a:t>
            </a:r>
            <a:r>
              <a:rPr lang="nl-NL" sz="1200" b="0" i="0" u="none" strike="noStrike" kern="1200" baseline="0" dirty="0">
                <a:solidFill>
                  <a:schemeClr val="tx1"/>
                </a:solidFill>
                <a:latin typeface="+mn-lt"/>
                <a:ea typeface="+mn-ea"/>
                <a:cs typeface="+mn-cs"/>
              </a:rPr>
              <a:t>. Van </a:t>
            </a:r>
            <a:r>
              <a:rPr lang="nl-NL" sz="1200" b="0" i="0" u="none" strike="noStrike" kern="1200" baseline="0" dirty="0" err="1">
                <a:solidFill>
                  <a:schemeClr val="tx1"/>
                </a:solidFill>
                <a:latin typeface="+mn-lt"/>
                <a:ea typeface="+mn-ea"/>
                <a:cs typeface="+mn-cs"/>
              </a:rPr>
              <a:t>doormelken</a:t>
            </a:r>
            <a:r>
              <a:rPr lang="nl-NL" sz="1200" b="0" i="0" u="none" strike="noStrike" kern="1200" baseline="0" dirty="0">
                <a:solidFill>
                  <a:schemeClr val="tx1"/>
                </a:solidFill>
                <a:latin typeface="+mn-lt"/>
                <a:ea typeface="+mn-ea"/>
                <a:cs typeface="+mn-cs"/>
              </a:rPr>
              <a:t> is er sprake als we voor het </a:t>
            </a:r>
            <a:r>
              <a:rPr lang="nl-NL" sz="1200" b="0" i="0" u="none" strike="noStrike" kern="1200" baseline="0" dirty="0" err="1">
                <a:solidFill>
                  <a:schemeClr val="tx1"/>
                </a:solidFill>
                <a:latin typeface="+mn-lt"/>
                <a:ea typeface="+mn-ea"/>
                <a:cs typeface="+mn-cs"/>
              </a:rPr>
              <a:t>aflammeren</a:t>
            </a:r>
            <a:r>
              <a:rPr lang="nl-NL" sz="1200" b="0" i="0" u="none" strike="noStrike" kern="1200" baseline="0" dirty="0">
                <a:solidFill>
                  <a:schemeClr val="tx1"/>
                </a:solidFill>
                <a:latin typeface="+mn-lt"/>
                <a:ea typeface="+mn-ea"/>
                <a:cs typeface="+mn-cs"/>
              </a:rPr>
              <a:t> </a:t>
            </a:r>
            <a:r>
              <a:rPr lang="nl-NL" dirty="0"/>
              <a:t>de </a:t>
            </a:r>
            <a:r>
              <a:rPr lang="nl-NL" sz="1200" b="0" i="0" u="none" strike="noStrike" kern="1200" baseline="0" dirty="0">
                <a:solidFill>
                  <a:schemeClr val="tx1"/>
                </a:solidFill>
                <a:latin typeface="+mn-lt"/>
                <a:ea typeface="+mn-ea"/>
                <a:cs typeface="+mn-cs"/>
              </a:rPr>
              <a:t>geit niet droogzetten.</a:t>
            </a:r>
            <a:r>
              <a:rPr lang="nl-NL" dirty="0"/>
              <a:t> Qua productie</a:t>
            </a:r>
            <a:r>
              <a:rPr lang="nl-NL" baseline="0" dirty="0"/>
              <a:t> maakt het niet zoveel uit welke methode je kiest. In twee </a:t>
            </a:r>
            <a:r>
              <a:rPr lang="nl-NL" dirty="0"/>
              <a:t>jaar is</a:t>
            </a:r>
            <a:r>
              <a:rPr lang="nl-NL" baseline="0" dirty="0"/>
              <a:t> de productie ongeveer gelijk.</a:t>
            </a:r>
            <a:r>
              <a:rPr lang="nl-NL" dirty="0"/>
              <a:t> Dit is dus anders dan bij koeien. Die krijgen eigenlijk elk jaar (of elke 400-420 dagen) een nieuw kalf. </a:t>
            </a:r>
            <a:r>
              <a:rPr lang="nl-NL" dirty="0" err="1"/>
              <a:t>BIj</a:t>
            </a:r>
            <a:r>
              <a:rPr lang="nl-NL" dirty="0"/>
              <a:t> geiten hoeft dat niet.</a:t>
            </a:r>
            <a:endParaRPr lang="nl-NL" dirty="0">
              <a:cs typeface="Calibri"/>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886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een geit gedekt kan worden, wordt ze ritsig. Vergelijkbaar met tochtig</a:t>
            </a:r>
            <a:r>
              <a:rPr lang="nl-NL" baseline="0" dirty="0"/>
              <a:t> bij de koe. </a:t>
            </a:r>
          </a:p>
          <a:p>
            <a:r>
              <a:rPr lang="nl-NL" baseline="0" dirty="0"/>
              <a:t>De geit is een </a:t>
            </a:r>
            <a:r>
              <a:rPr lang="nl-NL" baseline="0" dirty="0" err="1"/>
              <a:t>shortday</a:t>
            </a:r>
            <a:r>
              <a:rPr lang="nl-NL" baseline="0" dirty="0"/>
              <a:t> </a:t>
            </a:r>
            <a:r>
              <a:rPr lang="nl-NL" baseline="0" dirty="0" err="1"/>
              <a:t>breeder</a:t>
            </a:r>
            <a:r>
              <a:rPr lang="nl-NL" baseline="0" dirty="0"/>
              <a:t> en wordt in principe ritsig als de dagen korter worden. In het voorjaar worden vervolgens de lammeren geboren (draagtijd ca. 5 maanden).</a:t>
            </a:r>
            <a:r>
              <a:rPr lang="nl-NL" dirty="0"/>
              <a:t> </a:t>
            </a:r>
            <a:r>
              <a:rPr lang="nl-NL" baseline="0" dirty="0"/>
              <a:t>De </a:t>
            </a:r>
            <a:r>
              <a:rPr lang="nl-NL" baseline="0" dirty="0" err="1"/>
              <a:t>seizoensgevoeligheid</a:t>
            </a:r>
            <a:r>
              <a:rPr lang="nl-NL" baseline="0" dirty="0"/>
              <a:t> kan gestuurd worden met licht (aantal uren en de intensiteit) en het bokeffect. </a:t>
            </a:r>
            <a:r>
              <a:rPr lang="nl-NL" sz="1200" b="0" i="0" u="none" strike="noStrike" kern="1200" baseline="0" dirty="0">
                <a:solidFill>
                  <a:schemeClr val="tx1"/>
                </a:solidFill>
                <a:latin typeface="+mn-lt"/>
                <a:ea typeface="+mn-ea"/>
                <a:cs typeface="+mn-cs"/>
              </a:rPr>
              <a:t>Het bokeffect is het introduceren van de bok in de stal waarbij de geur en het zicht van de bok prikkelend werkt op de geiten. Nadeel van deze sturing kan zijn een verhoogde kans op schijndracht. Hier komen we later op terug.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Gemiddeld</a:t>
            </a:r>
            <a:r>
              <a:rPr lang="nl-NL" baseline="0" dirty="0"/>
              <a:t> krijgen geiten 1,8 lam.</a:t>
            </a:r>
          </a:p>
          <a:p>
            <a:endParaRPr lang="nl-NL" baseline="0" dirty="0"/>
          </a:p>
          <a:p>
            <a:r>
              <a:rPr lang="nl-NL" baseline="0" dirty="0"/>
              <a:t>Gewicht bij geboorte ca 3-3,5 kg</a:t>
            </a:r>
            <a:r>
              <a:rPr lang="nl-NL" dirty="0"/>
              <a:t>.</a:t>
            </a:r>
            <a:endParaRPr lang="nl-NL" dirty="0">
              <a:cs typeface="Calibri" panose="020F0502020204030204"/>
            </a:endParaRPr>
          </a:p>
          <a:p>
            <a:endParaRPr lang="nl-NL" dirty="0">
              <a:cs typeface="Calibri" panose="020F0502020204030204"/>
            </a:endParaRPr>
          </a:p>
          <a:p>
            <a:r>
              <a:rPr lang="nl-NL" dirty="0">
                <a:cs typeface="Calibri" panose="020F0502020204030204"/>
              </a:rPr>
              <a:t>Geiten lammeren vooral als het licht is. Dit is heel handig voor de veehouder. 's avonds kan hij het licht uit doen en lekker gaan slapen. Er komen nauwelijks lammetjes 's nachts. De piek op een geitenbedrijf is in het voorjaar, dan lammeren alle geiten die drachtig waren. Dan ook vaak hulp van studenten. Als je de kans krijgt ooit: het is een unieke ervaring!</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91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voordeel van natuurlijk dekking is de eenvoud en het gemak.</a:t>
            </a:r>
            <a:r>
              <a:rPr lang="nl-NL" baseline="0" dirty="0"/>
              <a:t> De kosten zijn laag en het </a:t>
            </a:r>
            <a:r>
              <a:rPr lang="nl-NL" baseline="0" dirty="0" err="1"/>
              <a:t>drachtigheidspercentage</a:t>
            </a:r>
            <a:r>
              <a:rPr lang="nl-NL" baseline="0" dirty="0"/>
              <a:t> is hoog. Je hebt alleen niet zo veel keuzemogelijkheden in bok.</a:t>
            </a:r>
          </a:p>
          <a:p>
            <a:endParaRPr lang="nl-NL" baseline="0" dirty="0"/>
          </a:p>
          <a:p>
            <a:r>
              <a:rPr lang="nl-NL" baseline="0" dirty="0"/>
              <a:t>Bij de KI is de keuze uit vaderdieren veel groter. Ook is er minder kans op ziekte insleep. Dit heb je wel bij het aankopen van een bok. In verhouding is KI wel een stuk duurder. Er is een </a:t>
            </a:r>
            <a:r>
              <a:rPr lang="nl-NL" baseline="0" dirty="0" err="1"/>
              <a:t>drachtigheidspercentage</a:t>
            </a:r>
            <a:r>
              <a:rPr lang="nl-NL" baseline="0" dirty="0"/>
              <a:t> van 70-80% mogelijk, maar dan is het wel belangrijk precies op het goede moment te insemineren.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687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32</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0945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Bokjes</a:t>
            </a:r>
            <a:r>
              <a:rPr lang="en-US" dirty="0">
                <a:cs typeface="Calibri"/>
              </a:rPr>
              <a:t> worden eigenlijk </a:t>
            </a:r>
            <a:r>
              <a:rPr lang="en-US" dirty="0" err="1">
                <a:cs typeface="Calibri"/>
              </a:rPr>
              <a:t>gezien</a:t>
            </a:r>
            <a:r>
              <a:rPr lang="en-US" dirty="0">
                <a:cs typeface="Calibri"/>
              </a:rPr>
              <a:t> </a:t>
            </a:r>
            <a:r>
              <a:rPr lang="en-US" dirty="0" err="1">
                <a:cs typeface="Calibri"/>
              </a:rPr>
              <a:t>als</a:t>
            </a:r>
            <a:r>
              <a:rPr lang="en-US" dirty="0">
                <a:cs typeface="Calibri"/>
              </a:rPr>
              <a:t> </a:t>
            </a:r>
            <a:r>
              <a:rPr lang="en-US" dirty="0" err="1">
                <a:cs typeface="Calibri"/>
              </a:rPr>
              <a:t>restproduct</a:t>
            </a:r>
            <a:r>
              <a:rPr lang="en-US" dirty="0">
                <a:cs typeface="Calibri"/>
              </a:rPr>
              <a:t>. </a:t>
            </a:r>
            <a:r>
              <a:rPr lang="en-US" dirty="0" err="1">
                <a:cs typeface="Calibri"/>
              </a:rPr>
              <a:t>Zonde</a:t>
            </a:r>
            <a:r>
              <a:rPr lang="en-US" dirty="0">
                <a:cs typeface="Calibri"/>
              </a:rPr>
              <a:t>.</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159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Het beste is om geitenlammeren biest van een geit te geven. Deze geit moet vrij zijn van CL, CAE en para</a:t>
            </a:r>
            <a:r>
              <a:rPr lang="nl-NL" dirty="0"/>
              <a:t> </a:t>
            </a:r>
            <a:r>
              <a:rPr lang="nl-NL" sz="1200" b="0" i="0" u="none" strike="noStrike" kern="1200" baseline="0" dirty="0">
                <a:solidFill>
                  <a:schemeClr val="tx1"/>
                </a:solidFill>
                <a:latin typeface="+mn-lt"/>
                <a:ea typeface="+mn-ea"/>
                <a:cs typeface="+mn-cs"/>
              </a:rPr>
              <a:t>tbc. Het gebruik van geitenbiest brengt wat dat betreft risico’s met zich mee. Het voordeel van biest van een geit van het eigen bedrijf is dat de biest afweerstoffen bevat tegen allerlei infecties die op het bedrijf heersen. Het is handig om te zorgen dat </a:t>
            </a:r>
            <a:r>
              <a:rPr lang="nl-NL" dirty="0"/>
              <a:t>je </a:t>
            </a:r>
            <a:r>
              <a:rPr lang="nl-NL" sz="1200" b="0" i="0" u="none" strike="noStrike" kern="1200" baseline="0" dirty="0">
                <a:solidFill>
                  <a:schemeClr val="tx1"/>
                </a:solidFill>
                <a:latin typeface="+mn-lt"/>
                <a:ea typeface="+mn-ea"/>
                <a:cs typeface="+mn-cs"/>
              </a:rPr>
              <a:t>altijd wat biest op voorraad </a:t>
            </a:r>
            <a:r>
              <a:rPr lang="nl-NL" dirty="0"/>
              <a:t>hebt</a:t>
            </a:r>
            <a:r>
              <a:rPr lang="nl-NL" sz="1200" b="0" i="0" u="none" strike="noStrike" kern="1200" baseline="0" dirty="0">
                <a:solidFill>
                  <a:schemeClr val="tx1"/>
                </a:solidFill>
                <a:latin typeface="+mn-lt"/>
                <a:ea typeface="+mn-ea"/>
                <a:cs typeface="+mn-cs"/>
              </a:rPr>
              <a:t> in de vriezer als </a:t>
            </a:r>
            <a:r>
              <a:rPr lang="nl-NL" dirty="0"/>
              <a:t>je </a:t>
            </a:r>
            <a:r>
              <a:rPr lang="nl-NL" sz="1200" b="0" i="0" u="none" strike="noStrike" kern="1200" baseline="0" dirty="0">
                <a:solidFill>
                  <a:schemeClr val="tx1"/>
                </a:solidFill>
                <a:latin typeface="+mn-lt"/>
                <a:ea typeface="+mn-ea"/>
                <a:cs typeface="+mn-cs"/>
              </a:rPr>
              <a:t>volgens deze methode werkt.</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U kunt ook lammeren opfokken met </a:t>
            </a:r>
            <a:r>
              <a:rPr lang="nl-NL" sz="1200" b="0" i="0" u="none" strike="noStrike" kern="1200" baseline="0" dirty="0" err="1">
                <a:solidFill>
                  <a:schemeClr val="tx1"/>
                </a:solidFill>
                <a:latin typeface="+mn-lt"/>
                <a:ea typeface="+mn-ea"/>
                <a:cs typeface="+mn-cs"/>
              </a:rPr>
              <a:t>koebiest</a:t>
            </a:r>
            <a:r>
              <a:rPr lang="nl-NL" sz="1200" b="0" i="0" u="none" strike="noStrike" kern="1200" baseline="0" dirty="0">
                <a:solidFill>
                  <a:schemeClr val="tx1"/>
                </a:solidFill>
                <a:latin typeface="+mn-lt"/>
                <a:ea typeface="+mn-ea"/>
                <a:cs typeface="+mn-cs"/>
              </a:rPr>
              <a:t>. U moet dan wel zeker weten dat het bedrijf waarvan u de biest betrekt geen problemen heeft met </a:t>
            </a:r>
            <a:r>
              <a:rPr lang="nl-NL" sz="1200" b="0" i="0" u="none" strike="noStrike" kern="1200" baseline="0" dirty="0" err="1">
                <a:solidFill>
                  <a:schemeClr val="tx1"/>
                </a:solidFill>
                <a:latin typeface="+mn-lt"/>
                <a:ea typeface="+mn-ea"/>
                <a:cs typeface="+mn-cs"/>
              </a:rPr>
              <a:t>para"tbc</a:t>
            </a:r>
            <a:r>
              <a:rPr lang="nl-NL" sz="1200" b="0" i="0" u="none" strike="noStrike" kern="1200" baseline="0" dirty="0">
                <a:solidFill>
                  <a:schemeClr val="tx1"/>
                </a:solidFill>
                <a:latin typeface="+mn-lt"/>
                <a:ea typeface="+mn-ea"/>
                <a:cs typeface="+mn-cs"/>
              </a:rPr>
              <a:t>. Een nadeel is dat de samenstelling per koe nogal kan verschillen. Daarom mengen veel </a:t>
            </a:r>
            <a:r>
              <a:rPr lang="nl-NL" sz="1200" b="0" i="0" u="none" strike="noStrike" kern="1200" baseline="0" dirty="0" err="1">
                <a:solidFill>
                  <a:schemeClr val="tx1"/>
                </a:solidFill>
                <a:latin typeface="+mn-lt"/>
                <a:ea typeface="+mn-ea"/>
                <a:cs typeface="+mn-cs"/>
              </a:rPr>
              <a:t>geitenhouders</a:t>
            </a:r>
            <a:r>
              <a:rPr lang="nl-NL" sz="1200" b="0" i="0" u="none" strike="noStrike" kern="1200" baseline="0" dirty="0">
                <a:solidFill>
                  <a:schemeClr val="tx1"/>
                </a:solidFill>
                <a:latin typeface="+mn-lt"/>
                <a:ea typeface="+mn-ea"/>
                <a:cs typeface="+mn-cs"/>
              </a:rPr>
              <a:t> biest door elkaar, om meer biest met een gelijke samenstelling te verkrijgen. Ook moet u bij gebruik van </a:t>
            </a:r>
            <a:r>
              <a:rPr lang="nl-NL" sz="1200" b="0" i="0" u="none" strike="noStrike" kern="1200" baseline="0" dirty="0" err="1">
                <a:solidFill>
                  <a:schemeClr val="tx1"/>
                </a:solidFill>
                <a:latin typeface="+mn-lt"/>
                <a:ea typeface="+mn-ea"/>
                <a:cs typeface="+mn-cs"/>
              </a:rPr>
              <a:t>koebiest</a:t>
            </a:r>
            <a:r>
              <a:rPr lang="nl-NL" sz="1200" b="0" i="0" u="none" strike="noStrike" kern="1200" baseline="0" dirty="0">
                <a:solidFill>
                  <a:schemeClr val="tx1"/>
                </a:solidFill>
                <a:latin typeface="+mn-lt"/>
                <a:ea typeface="+mn-ea"/>
                <a:cs typeface="+mn-cs"/>
              </a:rPr>
              <a:t> altijd een voorraad in de diepvriezer hebben, omdat niet zeker is dat de veehouder een aantal koeien heeft die afkalven als u de biest nodig</a:t>
            </a:r>
          </a:p>
          <a:p>
            <a:r>
              <a:rPr lang="nl-NL" sz="1200" b="0" i="0" u="none" strike="noStrike" kern="1200" baseline="0" dirty="0">
                <a:solidFill>
                  <a:schemeClr val="tx1"/>
                </a:solidFill>
                <a:latin typeface="+mn-lt"/>
                <a:ea typeface="+mn-ea"/>
                <a:cs typeface="+mn-cs"/>
              </a:rPr>
              <a:t>heeft.</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34</a:t>
            </a:fld>
            <a:endParaRPr lang="nl-NL"/>
          </a:p>
        </p:txBody>
      </p:sp>
    </p:spTree>
    <p:extLst>
      <p:ext uri="{BB962C8B-B14F-4D97-AF65-F5344CB8AC3E}">
        <p14:creationId xmlns:p14="http://schemas.microsoft.com/office/powerpoint/2010/main" val="290766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35</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0945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36</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0945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37</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r>
              <a:rPr lang="en-US" dirty="0" err="1">
                <a:ea typeface="ＭＳ Ｐゴシック" pitchFamily="34" charset="-128"/>
              </a:rPr>
              <a:t>Beperkt</a:t>
            </a:r>
            <a:r>
              <a:rPr lang="en-US" dirty="0">
                <a:ea typeface="ＭＳ Ｐゴシック" pitchFamily="34" charset="-128"/>
              </a:rPr>
              <a:t> = door </a:t>
            </a:r>
            <a:r>
              <a:rPr lang="en-US" dirty="0" err="1">
                <a:ea typeface="ＭＳ Ｐゴシック" pitchFamily="34" charset="-128"/>
              </a:rPr>
              <a:t>middel</a:t>
            </a:r>
            <a:r>
              <a:rPr lang="en-US" dirty="0">
                <a:ea typeface="ＭＳ Ｐゴシック" pitchFamily="34" charset="-128"/>
              </a:rPr>
              <a:t> van </a:t>
            </a:r>
            <a:r>
              <a:rPr lang="en-US" dirty="0" err="1">
                <a:ea typeface="ＭＳ Ｐゴシック" pitchFamily="34" charset="-128"/>
              </a:rPr>
              <a:t>gootje</a:t>
            </a:r>
            <a:r>
              <a:rPr lang="en-US" dirty="0">
                <a:ea typeface="ＭＳ Ｐゴシック" pitchFamily="34" charset="-128"/>
              </a:rPr>
              <a:t>, </a:t>
            </a:r>
            <a:r>
              <a:rPr lang="en-US" dirty="0" err="1">
                <a:ea typeface="ＭＳ Ｐゴシック" pitchFamily="34" charset="-128"/>
              </a:rPr>
              <a:t>bakje</a:t>
            </a:r>
            <a:r>
              <a:rPr lang="en-US" dirty="0">
                <a:ea typeface="ＭＳ Ｐゴシック" pitchFamily="34" charset="-128"/>
              </a:rPr>
              <a:t>, </a:t>
            </a:r>
            <a:r>
              <a:rPr lang="en-US" dirty="0" err="1">
                <a:ea typeface="ＭＳ Ｐゴシック" pitchFamily="34" charset="-128"/>
              </a:rPr>
              <a:t>speenemmer</a:t>
            </a:r>
            <a:r>
              <a:rPr lang="en-US" dirty="0">
                <a:ea typeface="ＭＳ Ｐゴシック" pitchFamily="34" charset="-128"/>
              </a:rPr>
              <a:t> </a:t>
            </a:r>
            <a:r>
              <a:rPr lang="en-US" dirty="0" err="1">
                <a:ea typeface="ＭＳ Ｐゴシック" pitchFamily="34" charset="-128"/>
              </a:rPr>
              <a:t>opbouw</a:t>
            </a:r>
            <a:r>
              <a:rPr lang="en-US" dirty="0">
                <a:ea typeface="ＭＳ Ｐゴシック" pitchFamily="34" charset="-128"/>
              </a:rPr>
              <a:t>. Net </a:t>
            </a:r>
            <a:r>
              <a:rPr lang="en-US" dirty="0" err="1">
                <a:ea typeface="ＭＳ Ｐゴシック" pitchFamily="34" charset="-128"/>
              </a:rPr>
              <a:t>als</a:t>
            </a:r>
            <a:r>
              <a:rPr lang="en-US" dirty="0">
                <a:ea typeface="ＭＳ Ｐゴシック" pitchFamily="34" charset="-128"/>
              </a:rPr>
              <a:t> </a:t>
            </a:r>
            <a:r>
              <a:rPr lang="en-US" dirty="0" err="1">
                <a:ea typeface="ＭＳ Ｐゴシック" pitchFamily="34" charset="-128"/>
              </a:rPr>
              <a:t>bij</a:t>
            </a:r>
            <a:r>
              <a:rPr lang="en-US" dirty="0">
                <a:ea typeface="ＭＳ Ｐゴシック" pitchFamily="34" charset="-128"/>
              </a:rPr>
              <a:t> </a:t>
            </a:r>
            <a:r>
              <a:rPr lang="en-US" dirty="0" err="1">
                <a:ea typeface="ＭＳ Ｐゴシック" pitchFamily="34" charset="-128"/>
              </a:rPr>
              <a:t>kalveren</a:t>
            </a:r>
            <a:r>
              <a:rPr lang="en-US" dirty="0">
                <a:ea typeface="ＭＳ Ｐゴシック" pitchFamily="34" charset="-128"/>
              </a:rPr>
              <a:t>. </a:t>
            </a:r>
            <a:r>
              <a:rPr lang="en-US" dirty="0" err="1">
                <a:ea typeface="ＭＳ Ｐゴシック" pitchFamily="34" charset="-128"/>
              </a:rPr>
              <a:t>Opbouw</a:t>
            </a:r>
            <a:r>
              <a:rPr lang="en-US" dirty="0">
                <a:ea typeface="ＭＳ Ｐゴシック" pitchFamily="34" charset="-128"/>
              </a:rPr>
              <a:t> tot 2 liter per </a:t>
            </a:r>
            <a:r>
              <a:rPr lang="en-US" dirty="0" err="1">
                <a:ea typeface="ＭＳ Ｐゴシック" pitchFamily="34" charset="-128"/>
              </a:rPr>
              <a:t>dag</a:t>
            </a:r>
            <a:r>
              <a:rPr lang="en-US" dirty="0">
                <a:ea typeface="ＭＳ Ｐゴシック" pitchFamily="34" charset="-128"/>
              </a:rPr>
              <a:t>. </a:t>
            </a:r>
            <a:br>
              <a:rPr lang="en-US" dirty="0">
                <a:ea typeface="ＭＳ Ｐゴシック" pitchFamily="34" charset="-128"/>
              </a:rPr>
            </a:br>
            <a:r>
              <a:rPr lang="en-US" dirty="0">
                <a:ea typeface="ＭＳ Ｐゴシック" pitchFamily="34" charset="-128"/>
              </a:rPr>
              <a:t>Semi-</a:t>
            </a:r>
            <a:r>
              <a:rPr lang="en-US" dirty="0" err="1">
                <a:ea typeface="ＭＳ Ｐゴシック" pitchFamily="34" charset="-128"/>
              </a:rPr>
              <a:t>beperkt</a:t>
            </a:r>
            <a:r>
              <a:rPr lang="en-US" dirty="0">
                <a:ea typeface="ＭＳ Ｐゴシック" pitchFamily="34" charset="-128"/>
              </a:rPr>
              <a:t> = </a:t>
            </a:r>
            <a:r>
              <a:rPr lang="en-US" dirty="0" err="1">
                <a:ea typeface="ＭＳ Ｐゴシック" pitchFamily="34" charset="-128"/>
              </a:rPr>
              <a:t>eerste</a:t>
            </a:r>
            <a:r>
              <a:rPr lang="en-US" dirty="0">
                <a:ea typeface="ＭＳ Ｐゴシック" pitchFamily="34" charset="-128"/>
              </a:rPr>
              <a:t> 3-4 </a:t>
            </a:r>
            <a:r>
              <a:rPr lang="en-US" dirty="0" err="1">
                <a:ea typeface="ＭＳ Ｐゴシック" pitchFamily="34" charset="-128"/>
              </a:rPr>
              <a:t>weken</a:t>
            </a:r>
            <a:r>
              <a:rPr lang="en-US" dirty="0">
                <a:ea typeface="ＭＳ Ｐゴシック" pitchFamily="34" charset="-128"/>
              </a:rPr>
              <a:t> op </a:t>
            </a:r>
            <a:r>
              <a:rPr lang="en-US" dirty="0" err="1">
                <a:ea typeface="ＭＳ Ｐゴシック" pitchFamily="34" charset="-128"/>
              </a:rPr>
              <a:t>automaat</a:t>
            </a:r>
            <a:r>
              <a:rPr lang="en-US" dirty="0">
                <a:ea typeface="ＭＳ Ｐゴシック" pitchFamily="34" charset="-128"/>
              </a:rPr>
              <a:t> </a:t>
            </a:r>
            <a:r>
              <a:rPr lang="en-US" dirty="0" err="1">
                <a:ea typeface="ＭＳ Ｐゴシック" pitchFamily="34" charset="-128"/>
              </a:rPr>
              <a:t>onbeperkt</a:t>
            </a:r>
            <a:r>
              <a:rPr lang="en-US" dirty="0">
                <a:ea typeface="ＭＳ Ｐゴシック" pitchFamily="34" charset="-128"/>
              </a:rPr>
              <a:t> </a:t>
            </a:r>
            <a:r>
              <a:rPr lang="en-US" dirty="0" err="1">
                <a:ea typeface="ＭＳ Ｐゴシック" pitchFamily="34" charset="-128"/>
              </a:rPr>
              <a:t>daarna</a:t>
            </a:r>
            <a:r>
              <a:rPr lang="en-US" dirty="0">
                <a:ea typeface="ＭＳ Ｐゴシック" pitchFamily="34" charset="-128"/>
              </a:rPr>
              <a:t> </a:t>
            </a:r>
            <a:r>
              <a:rPr lang="en-US" dirty="0" err="1">
                <a:ea typeface="ＭＳ Ｐゴシック" pitchFamily="34" charset="-128"/>
              </a:rPr>
              <a:t>afbouwen</a:t>
            </a:r>
            <a:r>
              <a:rPr lang="en-US" dirty="0">
                <a:ea typeface="ＭＳ Ｐゴシック" pitchFamily="34" charset="-128"/>
              </a:rPr>
              <a:t> met emmer. </a:t>
            </a:r>
          </a:p>
          <a:p>
            <a:r>
              <a:rPr lang="en-US" dirty="0" err="1">
                <a:ea typeface="ＭＳ Ｐゴシック" pitchFamily="34" charset="-128"/>
              </a:rPr>
              <a:t>Onbeperkt</a:t>
            </a:r>
            <a:r>
              <a:rPr lang="en-US" dirty="0">
                <a:ea typeface="ＭＳ Ｐゴシック" pitchFamily="34" charset="-128"/>
              </a:rPr>
              <a:t> = </a:t>
            </a:r>
            <a:r>
              <a:rPr lang="en-US" dirty="0" err="1">
                <a:ea typeface="ＭＳ Ｐゴシック" pitchFamily="34" charset="-128"/>
              </a:rPr>
              <a:t>gehele</a:t>
            </a:r>
            <a:r>
              <a:rPr lang="en-US" dirty="0">
                <a:ea typeface="ＭＳ Ｐゴシック" pitchFamily="34" charset="-128"/>
              </a:rPr>
              <a:t> </a:t>
            </a:r>
            <a:r>
              <a:rPr lang="en-US" dirty="0" err="1">
                <a:ea typeface="ＭＳ Ｐゴシック" pitchFamily="34" charset="-128"/>
              </a:rPr>
              <a:t>melkperiode</a:t>
            </a:r>
            <a:r>
              <a:rPr lang="en-US" dirty="0">
                <a:ea typeface="ＭＳ Ｐゴシック" pitchFamily="34" charset="-128"/>
              </a:rPr>
              <a:t> op </a:t>
            </a:r>
            <a:r>
              <a:rPr lang="en-US" dirty="0" err="1">
                <a:ea typeface="ＭＳ Ｐゴシック" pitchFamily="34" charset="-128"/>
              </a:rPr>
              <a:t>automaat</a:t>
            </a:r>
            <a:r>
              <a:rPr lang="en-US" dirty="0">
                <a:ea typeface="ＭＳ Ｐゴシック" pitchFamily="34" charset="-128"/>
              </a:rPr>
              <a:t> </a:t>
            </a:r>
            <a:r>
              <a:rPr lang="en-US" dirty="0" err="1">
                <a:ea typeface="ＭＳ Ｐゴシック" pitchFamily="34" charset="-128"/>
              </a:rPr>
              <a:t>onbeperkt</a:t>
            </a:r>
            <a:r>
              <a:rPr lang="en-US" dirty="0">
                <a:ea typeface="ＭＳ Ｐゴシック" pitchFamily="34" charset="-128"/>
              </a:rPr>
              <a:t> </a:t>
            </a:r>
            <a:r>
              <a:rPr lang="en-US" dirty="0" err="1">
                <a:ea typeface="ＭＳ Ｐゴシック" pitchFamily="34" charset="-128"/>
              </a:rPr>
              <a:t>drinken</a:t>
            </a:r>
            <a:r>
              <a:rPr lang="en-US" dirty="0">
                <a:ea typeface="ＭＳ Ｐゴシック" pitchFamily="34" charset="-128"/>
              </a:rPr>
              <a:t>. </a:t>
            </a:r>
          </a:p>
          <a:p>
            <a:r>
              <a:rPr lang="en-US" dirty="0" err="1">
                <a:ea typeface="ＭＳ Ｐゴシック" pitchFamily="34" charset="-128"/>
              </a:rPr>
              <a:t>Sinds</a:t>
            </a:r>
            <a:r>
              <a:rPr lang="en-US" dirty="0">
                <a:ea typeface="ＭＳ Ｐゴシック" pitchFamily="34" charset="-128"/>
              </a:rPr>
              <a:t> </a:t>
            </a:r>
            <a:r>
              <a:rPr lang="en-US" dirty="0" err="1">
                <a:ea typeface="ＭＳ Ｐゴシック" pitchFamily="34" charset="-128"/>
              </a:rPr>
              <a:t>vorig</a:t>
            </a:r>
            <a:r>
              <a:rPr lang="en-US" dirty="0">
                <a:ea typeface="ＭＳ Ｐゴシック" pitchFamily="34" charset="-128"/>
              </a:rPr>
              <a:t> </a:t>
            </a:r>
            <a:r>
              <a:rPr lang="en-US" dirty="0" err="1">
                <a:ea typeface="ＭＳ Ｐゴシック" pitchFamily="34" charset="-128"/>
              </a:rPr>
              <a:t>jaar</a:t>
            </a:r>
            <a:r>
              <a:rPr lang="en-US" dirty="0">
                <a:ea typeface="ＭＳ Ｐゴシック" pitchFamily="34" charset="-128"/>
              </a:rPr>
              <a:t> </a:t>
            </a:r>
            <a:r>
              <a:rPr lang="en-US" dirty="0" err="1">
                <a:ea typeface="ＭＳ Ｐゴシック" pitchFamily="34" charset="-128"/>
              </a:rPr>
              <a:t>een</a:t>
            </a:r>
            <a:r>
              <a:rPr lang="en-US" dirty="0">
                <a:ea typeface="ＭＳ Ｐゴシック" pitchFamily="34" charset="-128"/>
              </a:rPr>
              <a:t> </a:t>
            </a:r>
            <a:r>
              <a:rPr lang="en-US" dirty="0" err="1">
                <a:ea typeface="ＭＳ Ｐゴシック" pitchFamily="34" charset="-128"/>
              </a:rPr>
              <a:t>automaat</a:t>
            </a:r>
            <a:r>
              <a:rPr lang="en-US" dirty="0">
                <a:ea typeface="ＭＳ Ｐゴシック" pitchFamily="34" charset="-128"/>
              </a:rPr>
              <a:t> </a:t>
            </a:r>
            <a:r>
              <a:rPr lang="en-US" dirty="0" err="1">
                <a:ea typeface="ＭＳ Ｐゴシック" pitchFamily="34" charset="-128"/>
              </a:rPr>
              <a:t>waarbij</a:t>
            </a:r>
            <a:r>
              <a:rPr lang="en-US" dirty="0">
                <a:ea typeface="ＭＳ Ｐゴシック" pitchFamily="34" charset="-128"/>
              </a:rPr>
              <a:t> je </a:t>
            </a:r>
            <a:r>
              <a:rPr lang="en-US" dirty="0" err="1">
                <a:ea typeface="ＭＳ Ｐゴシック" pitchFamily="34" charset="-128"/>
              </a:rPr>
              <a:t>ieder</a:t>
            </a:r>
            <a:r>
              <a:rPr lang="en-US" dirty="0">
                <a:ea typeface="ＭＳ Ｐゴシック" pitchFamily="34" charset="-128"/>
              </a:rPr>
              <a:t> lam </a:t>
            </a:r>
            <a:r>
              <a:rPr lang="en-US" dirty="0" err="1">
                <a:ea typeface="ＭＳ Ｐゴシック" pitchFamily="34" charset="-128"/>
              </a:rPr>
              <a:t>individueel</a:t>
            </a:r>
            <a:r>
              <a:rPr lang="en-US" dirty="0">
                <a:ea typeface="ＭＳ Ｐゴシック" pitchFamily="34" charset="-128"/>
              </a:rPr>
              <a:t> in </a:t>
            </a:r>
            <a:r>
              <a:rPr lang="en-US" dirty="0" err="1">
                <a:ea typeface="ＭＳ Ｐゴシック" pitchFamily="34" charset="-128"/>
              </a:rPr>
              <a:t>een</a:t>
            </a:r>
            <a:r>
              <a:rPr lang="en-US" dirty="0">
                <a:ea typeface="ＭＳ Ｐゴシック" pitchFamily="34" charset="-128"/>
              </a:rPr>
              <a:t> curve </a:t>
            </a:r>
            <a:r>
              <a:rPr lang="en-US" dirty="0" err="1">
                <a:ea typeface="ＭＳ Ｐゴシック" pitchFamily="34" charset="-128"/>
              </a:rPr>
              <a:t>kunt</a:t>
            </a:r>
            <a:r>
              <a:rPr lang="en-US" dirty="0">
                <a:ea typeface="ＭＳ Ｐゴシック" pitchFamily="34" charset="-128"/>
              </a:rPr>
              <a:t> </a:t>
            </a:r>
            <a:r>
              <a:rPr lang="en-US" dirty="0" err="1">
                <a:ea typeface="ＭＳ Ｐゴシック" pitchFamily="34" charset="-128"/>
              </a:rPr>
              <a:t>zetten</a:t>
            </a:r>
            <a:r>
              <a:rPr lang="en-US" dirty="0">
                <a:ea typeface="ＭＳ Ｐゴシック" pitchFamily="34" charset="-128"/>
              </a:rPr>
              <a:t> </a:t>
            </a:r>
            <a:r>
              <a:rPr lang="en-US" dirty="0" err="1">
                <a:ea typeface="ＭＳ Ｐゴシック" pitchFamily="34" charset="-128"/>
              </a:rPr>
              <a:t>zoals</a:t>
            </a:r>
            <a:r>
              <a:rPr lang="en-US" dirty="0">
                <a:ea typeface="ＭＳ Ｐゴシック" pitchFamily="34" charset="-128"/>
              </a:rPr>
              <a:t> </a:t>
            </a:r>
            <a:r>
              <a:rPr lang="en-US" dirty="0" err="1">
                <a:ea typeface="ＭＳ Ｐゴシック" pitchFamily="34" charset="-128"/>
              </a:rPr>
              <a:t>bij</a:t>
            </a:r>
            <a:r>
              <a:rPr lang="en-US" dirty="0">
                <a:ea typeface="ＭＳ Ｐゴシック" pitchFamily="34" charset="-128"/>
              </a:rPr>
              <a:t> </a:t>
            </a:r>
            <a:r>
              <a:rPr lang="en-US" dirty="0" err="1">
                <a:ea typeface="ＭＳ Ｐゴシック" pitchFamily="34" charset="-128"/>
              </a:rPr>
              <a:t>kalveren</a:t>
            </a:r>
            <a:r>
              <a:rPr lang="en-US" dirty="0">
                <a:ea typeface="ＭＳ Ｐゴシック" pitchFamily="34" charset="-128"/>
              </a:rPr>
              <a:t>. </a:t>
            </a:r>
            <a:r>
              <a:rPr lang="en-US" dirty="0" err="1">
                <a:ea typeface="ＭＳ Ｐゴシック" pitchFamily="34" charset="-128"/>
              </a:rPr>
              <a:t>Meesten</a:t>
            </a:r>
            <a:r>
              <a:rPr lang="en-US" dirty="0">
                <a:ea typeface="ＭＳ Ｐゴシック" pitchFamily="34" charset="-128"/>
              </a:rPr>
              <a:t> nu </a:t>
            </a:r>
            <a:r>
              <a:rPr lang="en-US" dirty="0" err="1">
                <a:ea typeface="ＭＳ Ｐゴシック" pitchFamily="34" charset="-128"/>
              </a:rPr>
              <a:t>nog</a:t>
            </a:r>
            <a:r>
              <a:rPr lang="en-US" dirty="0">
                <a:ea typeface="ＭＳ Ｐゴシック" pitchFamily="34" charset="-128"/>
              </a:rPr>
              <a:t> </a:t>
            </a:r>
            <a:r>
              <a:rPr lang="en-US" dirty="0" err="1">
                <a:ea typeface="ＭＳ Ｐゴシック" pitchFamily="34" charset="-128"/>
              </a:rPr>
              <a:t>automaat</a:t>
            </a:r>
            <a:r>
              <a:rPr lang="en-US" dirty="0">
                <a:ea typeface="ＭＳ Ｐゴシック" pitchFamily="34" charset="-128"/>
              </a:rPr>
              <a:t> met </a:t>
            </a:r>
            <a:r>
              <a:rPr lang="en-US" dirty="0" err="1">
                <a:ea typeface="ＭＳ Ｐゴシック" pitchFamily="34" charset="-128"/>
              </a:rPr>
              <a:t>onbeperkt</a:t>
            </a:r>
            <a:r>
              <a:rPr lang="en-US" dirty="0">
                <a:ea typeface="ＭＳ Ｐゴシック" pitchFamily="34" charset="-128"/>
              </a:rPr>
              <a:t> </a:t>
            </a:r>
            <a:r>
              <a:rPr lang="en-US" dirty="0" err="1">
                <a:ea typeface="ＭＳ Ｐゴシック" pitchFamily="34" charset="-128"/>
              </a:rPr>
              <a:t>drinken</a:t>
            </a:r>
            <a:r>
              <a:rPr lang="en-US" dirty="0">
                <a:ea typeface="ＭＳ Ｐゴシック" pitchFamily="34" charset="-128"/>
              </a:rPr>
              <a:t>. </a:t>
            </a:r>
          </a:p>
        </p:txBody>
      </p:sp>
    </p:spTree>
    <p:extLst>
      <p:ext uri="{BB962C8B-B14F-4D97-AF65-F5344CB8AC3E}">
        <p14:creationId xmlns:p14="http://schemas.microsoft.com/office/powerpoint/2010/main" val="30945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38</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r>
              <a:rPr lang="en-US" dirty="0" err="1">
                <a:ea typeface="ＭＳ Ｐゴシック" pitchFamily="34" charset="-128"/>
              </a:rPr>
              <a:t>Foto</a:t>
            </a:r>
            <a:r>
              <a:rPr lang="en-US" dirty="0">
                <a:ea typeface="ＭＳ Ｐゴシック" pitchFamily="34" charset="-128"/>
              </a:rPr>
              <a:t> 1. </a:t>
            </a:r>
            <a:r>
              <a:rPr lang="en-US" dirty="0" err="1">
                <a:ea typeface="ＭＳ Ｐゴシック" pitchFamily="34" charset="-128"/>
              </a:rPr>
              <a:t>Biestbak</a:t>
            </a:r>
            <a:r>
              <a:rPr lang="en-US" dirty="0">
                <a:ea typeface="ＭＳ Ｐゴシック" pitchFamily="34" charset="-128"/>
              </a:rPr>
              <a:t> best </a:t>
            </a:r>
            <a:r>
              <a:rPr lang="en-US" dirty="0" err="1">
                <a:ea typeface="ＭＳ Ｐゴシック" pitchFamily="34" charset="-128"/>
              </a:rPr>
              <a:t>individueel</a:t>
            </a:r>
            <a:r>
              <a:rPr lang="en-US" dirty="0">
                <a:ea typeface="ＭＳ Ｐゴシック" pitchFamily="34" charset="-128"/>
              </a:rPr>
              <a:t>. Dag 1.  </a:t>
            </a:r>
            <a:r>
              <a:rPr lang="en-US" dirty="0" err="1">
                <a:ea typeface="ＭＳ Ｐゴシック" pitchFamily="34" charset="-128"/>
              </a:rPr>
              <a:t>Foto</a:t>
            </a:r>
            <a:r>
              <a:rPr lang="en-US" dirty="0">
                <a:ea typeface="ＭＳ Ｐゴシック" pitchFamily="34" charset="-128"/>
              </a:rPr>
              <a:t> 2. </a:t>
            </a:r>
            <a:r>
              <a:rPr lang="en-US" dirty="0" err="1">
                <a:ea typeface="ＭＳ Ｐゴシック" pitchFamily="34" charset="-128"/>
              </a:rPr>
              <a:t>Aanleerbak</a:t>
            </a:r>
            <a:r>
              <a:rPr lang="en-US" dirty="0">
                <a:ea typeface="ＭＳ Ｐゴシック" pitchFamily="34" charset="-128"/>
              </a:rPr>
              <a:t> </a:t>
            </a:r>
            <a:r>
              <a:rPr lang="en-US" dirty="0" err="1">
                <a:ea typeface="ＭＳ Ｐゴシック" pitchFamily="34" charset="-128"/>
              </a:rPr>
              <a:t>Leren</a:t>
            </a:r>
            <a:r>
              <a:rPr lang="en-US" dirty="0">
                <a:ea typeface="ＭＳ Ｐゴシック" pitchFamily="34" charset="-128"/>
              </a:rPr>
              <a:t> </a:t>
            </a:r>
            <a:r>
              <a:rPr lang="en-US" dirty="0" err="1">
                <a:ea typeface="ＭＳ Ｐゴシック" pitchFamily="34" charset="-128"/>
              </a:rPr>
              <a:t>lammeren</a:t>
            </a:r>
            <a:r>
              <a:rPr lang="en-US" dirty="0">
                <a:ea typeface="ＭＳ Ｐゴシック" pitchFamily="34" charset="-128"/>
              </a:rPr>
              <a:t> </a:t>
            </a:r>
            <a:r>
              <a:rPr lang="en-US" dirty="0" err="1">
                <a:ea typeface="ＭＳ Ｐゴシック" pitchFamily="34" charset="-128"/>
              </a:rPr>
              <a:t>uit</a:t>
            </a:r>
            <a:r>
              <a:rPr lang="en-US" dirty="0">
                <a:ea typeface="ＭＳ Ｐゴシック" pitchFamily="34" charset="-128"/>
              </a:rPr>
              <a:t> de </a:t>
            </a:r>
            <a:r>
              <a:rPr lang="en-US" dirty="0" err="1">
                <a:ea typeface="ＭＳ Ｐゴシック" pitchFamily="34" charset="-128"/>
              </a:rPr>
              <a:t>speen</a:t>
            </a:r>
            <a:r>
              <a:rPr lang="en-US" dirty="0">
                <a:ea typeface="ＭＳ Ｐゴシック" pitchFamily="34" charset="-128"/>
              </a:rPr>
              <a:t> </a:t>
            </a:r>
            <a:r>
              <a:rPr lang="en-US" dirty="0" err="1">
                <a:ea typeface="ＭＳ Ｐゴシック" pitchFamily="34" charset="-128"/>
              </a:rPr>
              <a:t>drinken</a:t>
            </a:r>
            <a:r>
              <a:rPr lang="en-US" dirty="0">
                <a:ea typeface="ＭＳ Ｐゴシック" pitchFamily="34" charset="-128"/>
              </a:rPr>
              <a:t>. </a:t>
            </a:r>
            <a:r>
              <a:rPr lang="en-US" dirty="0" err="1">
                <a:ea typeface="ＭＳ Ｐゴシック" pitchFamily="34" charset="-128"/>
              </a:rPr>
              <a:t>Gaan</a:t>
            </a:r>
            <a:r>
              <a:rPr lang="en-US" dirty="0">
                <a:ea typeface="ＭＳ Ｐゴシック" pitchFamily="34" charset="-128"/>
              </a:rPr>
              <a:t> </a:t>
            </a:r>
            <a:r>
              <a:rPr lang="en-US" dirty="0" err="1">
                <a:ea typeface="ＭＳ Ｐゴシック" pitchFamily="34" charset="-128"/>
              </a:rPr>
              <a:t>hieruit</a:t>
            </a:r>
            <a:r>
              <a:rPr lang="en-US" dirty="0">
                <a:ea typeface="ＭＳ Ｐゴシック" pitchFamily="34" charset="-128"/>
              </a:rPr>
              <a:t> </a:t>
            </a:r>
            <a:r>
              <a:rPr lang="en-US" dirty="0" err="1">
                <a:ea typeface="ＭＳ Ｐゴシック" pitchFamily="34" charset="-128"/>
              </a:rPr>
              <a:t>als</a:t>
            </a:r>
            <a:r>
              <a:rPr lang="en-US" dirty="0">
                <a:ea typeface="ＭＳ Ｐゴシック" pitchFamily="34" charset="-128"/>
              </a:rPr>
              <a:t> ze </a:t>
            </a:r>
            <a:r>
              <a:rPr lang="en-US" dirty="0" err="1">
                <a:ea typeface="ＭＳ Ｐゴシック" pitchFamily="34" charset="-128"/>
              </a:rPr>
              <a:t>zelfstandig</a:t>
            </a:r>
            <a:r>
              <a:rPr lang="en-US" dirty="0">
                <a:ea typeface="ＭＳ Ｐゴシック" pitchFamily="34" charset="-128"/>
              </a:rPr>
              <a:t> </a:t>
            </a:r>
            <a:r>
              <a:rPr lang="en-US" dirty="0" err="1">
                <a:ea typeface="ＭＳ Ｐゴシック" pitchFamily="34" charset="-128"/>
              </a:rPr>
              <a:t>drinken</a:t>
            </a:r>
            <a:r>
              <a:rPr lang="en-US" dirty="0">
                <a:ea typeface="ＭＳ Ｐゴシック" pitchFamily="34" charset="-128"/>
              </a:rPr>
              <a:t>. </a:t>
            </a:r>
            <a:r>
              <a:rPr lang="en-US" dirty="0" err="1">
                <a:ea typeface="ＭＳ Ｐゴシック" pitchFamily="34" charset="-128"/>
              </a:rPr>
              <a:t>Meestal</a:t>
            </a:r>
            <a:r>
              <a:rPr lang="en-US" dirty="0">
                <a:ea typeface="ＭＳ Ｐゴシック" pitchFamily="34" charset="-128"/>
              </a:rPr>
              <a:t> </a:t>
            </a:r>
            <a:r>
              <a:rPr lang="en-US" dirty="0" err="1">
                <a:ea typeface="ＭＳ Ｐゴシック" pitchFamily="34" charset="-128"/>
              </a:rPr>
              <a:t>dag</a:t>
            </a:r>
            <a:r>
              <a:rPr lang="en-US" dirty="0">
                <a:ea typeface="ＭＳ Ｐゴシック" pitchFamily="34" charset="-128"/>
              </a:rPr>
              <a:t> 3-4. </a:t>
            </a:r>
            <a:r>
              <a:rPr lang="en-US" dirty="0" err="1">
                <a:ea typeface="ＭＳ Ｐゴシック" pitchFamily="34" charset="-128"/>
              </a:rPr>
              <a:t>Foto</a:t>
            </a:r>
            <a:r>
              <a:rPr lang="en-US" dirty="0">
                <a:ea typeface="ＭＳ Ｐゴシック" pitchFamily="34" charset="-128"/>
              </a:rPr>
              <a:t> 3. </a:t>
            </a:r>
            <a:r>
              <a:rPr lang="en-US" dirty="0" err="1">
                <a:ea typeface="ＭＳ Ｐゴシック" pitchFamily="34" charset="-128"/>
              </a:rPr>
              <a:t>Groepshuisvesting</a:t>
            </a:r>
            <a:r>
              <a:rPr lang="en-US" dirty="0">
                <a:ea typeface="ＭＳ Ｐゴシック" pitchFamily="34" charset="-128"/>
              </a:rPr>
              <a:t> t/m </a:t>
            </a:r>
            <a:r>
              <a:rPr lang="en-US" dirty="0" err="1">
                <a:ea typeface="ＭＳ Ｐゴシック" pitchFamily="34" charset="-128"/>
              </a:rPr>
              <a:t>spenen</a:t>
            </a:r>
            <a:r>
              <a:rPr lang="en-US" dirty="0">
                <a:ea typeface="ＭＳ Ｐゴシック" pitchFamily="34" charset="-128"/>
              </a:rPr>
              <a:t>. +/- 20. </a:t>
            </a:r>
            <a:r>
              <a:rPr lang="en-US" dirty="0" err="1">
                <a:ea typeface="ＭＳ Ｐゴシック" pitchFamily="34" charset="-128"/>
              </a:rPr>
              <a:t>Beste</a:t>
            </a:r>
            <a:r>
              <a:rPr lang="en-US" dirty="0">
                <a:ea typeface="ＭＳ Ｐゴシック" pitchFamily="34" charset="-128"/>
              </a:rPr>
              <a:t> </a:t>
            </a:r>
            <a:r>
              <a:rPr lang="en-US" dirty="0" err="1">
                <a:ea typeface="ＭＳ Ｐゴシック" pitchFamily="34" charset="-128"/>
              </a:rPr>
              <a:t>niet</a:t>
            </a:r>
            <a:r>
              <a:rPr lang="en-US" dirty="0">
                <a:ea typeface="ＭＳ Ｐゴシック" pitchFamily="34" charset="-128"/>
              </a:rPr>
              <a:t> </a:t>
            </a:r>
            <a:r>
              <a:rPr lang="en-US" dirty="0" err="1">
                <a:ea typeface="ＭＳ Ｐゴシック" pitchFamily="34" charset="-128"/>
              </a:rPr>
              <a:t>meer</a:t>
            </a:r>
            <a:r>
              <a:rPr lang="en-US" dirty="0">
                <a:ea typeface="ＭＳ Ｐゴシック" pitchFamily="34" charset="-128"/>
              </a:rPr>
              <a:t> </a:t>
            </a:r>
            <a:r>
              <a:rPr lang="en-US" dirty="0" err="1">
                <a:ea typeface="ＭＳ Ｐゴシック" pitchFamily="34" charset="-128"/>
              </a:rPr>
              <a:t>als</a:t>
            </a:r>
            <a:r>
              <a:rPr lang="en-US" dirty="0">
                <a:ea typeface="ＭＳ Ｐゴシック" pitchFamily="34" charset="-128"/>
              </a:rPr>
              <a:t> 15 </a:t>
            </a:r>
            <a:r>
              <a:rPr lang="en-US" dirty="0" err="1">
                <a:ea typeface="ＭＳ Ｐゴシック" pitchFamily="34" charset="-128"/>
              </a:rPr>
              <a:t>ivm</a:t>
            </a:r>
            <a:r>
              <a:rPr lang="en-US" dirty="0">
                <a:ea typeface="ＭＳ Ｐゴシック" pitchFamily="34" charset="-128"/>
              </a:rPr>
              <a:t> </a:t>
            </a:r>
            <a:r>
              <a:rPr lang="en-US" dirty="0" err="1">
                <a:ea typeface="ＭＳ Ｐゴシック" pitchFamily="34" charset="-128"/>
              </a:rPr>
              <a:t>overzicht</a:t>
            </a:r>
            <a:r>
              <a:rPr lang="en-US" dirty="0">
                <a:ea typeface="ＭＳ Ｐゴシック" pitchFamily="34" charset="-128"/>
              </a:rPr>
              <a:t>. +/- 6-8 </a:t>
            </a:r>
            <a:r>
              <a:rPr lang="en-US" dirty="0" err="1">
                <a:ea typeface="ＭＳ Ｐゴシック" pitchFamily="34" charset="-128"/>
              </a:rPr>
              <a:t>weken</a:t>
            </a:r>
            <a:r>
              <a:rPr lang="en-US" dirty="0">
                <a:ea typeface="ＭＳ Ｐゴシック" pitchFamily="34" charset="-128"/>
              </a:rPr>
              <a:t>. </a:t>
            </a:r>
            <a:r>
              <a:rPr lang="en-US" dirty="0" err="1">
                <a:ea typeface="ＭＳ Ｐゴシック" pitchFamily="34" charset="-128"/>
              </a:rPr>
              <a:t>Foto</a:t>
            </a:r>
            <a:r>
              <a:rPr lang="en-US" dirty="0">
                <a:ea typeface="ＭＳ Ｐゴシック" pitchFamily="34" charset="-128"/>
              </a:rPr>
              <a:t> 4: </a:t>
            </a:r>
            <a:r>
              <a:rPr lang="en-US" dirty="0" err="1">
                <a:ea typeface="ＭＳ Ｐゴシック" pitchFamily="34" charset="-128"/>
              </a:rPr>
              <a:t>Groepshuisvesting</a:t>
            </a:r>
            <a:r>
              <a:rPr lang="en-US" dirty="0">
                <a:ea typeface="ＭＳ Ｐゴシック" pitchFamily="34" charset="-128"/>
              </a:rPr>
              <a:t> </a:t>
            </a:r>
            <a:r>
              <a:rPr lang="en-US" dirty="0" err="1">
                <a:ea typeface="ＭＳ Ｐゴシック" pitchFamily="34" charset="-128"/>
              </a:rPr>
              <a:t>grote</a:t>
            </a:r>
            <a:r>
              <a:rPr lang="en-US" dirty="0">
                <a:ea typeface="ＭＳ Ｐゴシック" pitchFamily="34" charset="-128"/>
              </a:rPr>
              <a:t> </a:t>
            </a:r>
            <a:r>
              <a:rPr lang="en-US" dirty="0" err="1">
                <a:ea typeface="ＭＳ Ｐゴシック" pitchFamily="34" charset="-128"/>
              </a:rPr>
              <a:t>groepen</a:t>
            </a:r>
            <a:r>
              <a:rPr lang="en-US" dirty="0">
                <a:ea typeface="ＭＳ Ｐゴシック" pitchFamily="34" charset="-128"/>
              </a:rPr>
              <a:t> +/- 50-100. t/m </a:t>
            </a:r>
            <a:r>
              <a:rPr lang="en-US" dirty="0" err="1">
                <a:ea typeface="ＭＳ Ｐゴシック" pitchFamily="34" charset="-128"/>
              </a:rPr>
              <a:t>aflammeren</a:t>
            </a:r>
            <a:r>
              <a:rPr lang="en-US" dirty="0">
                <a:ea typeface="ＭＳ Ｐゴシック" pitchFamily="34" charset="-128"/>
              </a:rPr>
              <a:t>. </a:t>
            </a:r>
          </a:p>
        </p:txBody>
      </p:sp>
    </p:spTree>
    <p:extLst>
      <p:ext uri="{BB962C8B-B14F-4D97-AF65-F5344CB8AC3E}">
        <p14:creationId xmlns:p14="http://schemas.microsoft.com/office/powerpoint/2010/main" val="3094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melkgeit is in Nederland lange tijd uit beeld geweest, maar doet nu stap voor stap terug haar intrede in de Nederlandse melkerijwereld. Begin 20ste eeuw deden vele families nog beroep op de melkgeit om ze iedere ochtend van hun verse tas melk te voorzien. Omdat in deze tijd een koe voor vele mensen nog onbetaalbaar was, werd gekozen voor een goedkoop alternatief, namelijk een melkgeit. De melkgeit werd dan ook al gauw de 'armeluis-koe' genoemd. In de tweede helft van de 20ste eeuw ziet men dan een geleidelijke overgang van de melkgeit naar de melkkoe en wordt de geit niet langer als melkvee gehouden, maar eerder als een soort van huisdier.</a:t>
            </a:r>
          </a:p>
          <a:p>
            <a:r>
              <a:rPr lang="nl-NL" dirty="0"/>
              <a:t>De laatste tijd hoor je steeds</a:t>
            </a:r>
            <a:r>
              <a:rPr lang="nl-NL" baseline="0" dirty="0"/>
              <a:t> meer provincies die een geitenstop inlassen. Er mogen dan geen geitenbedrijven meer bijkomen.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741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a:t>
            </a:r>
            <a:r>
              <a:rPr lang="nl-NL" baseline="0" dirty="0"/>
              <a:t> het voorjaar als er weer veel dieren gaan </a:t>
            </a:r>
            <a:r>
              <a:rPr lang="nl-NL" baseline="0" dirty="0" err="1"/>
              <a:t>aflammeren</a:t>
            </a:r>
            <a:r>
              <a:rPr lang="nl-NL" baseline="0" dirty="0"/>
              <a:t>, is het voor de dierenarts ook drukker. Hij moet soms helpen of evt. een keizersnede doen. </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De meeste dierziekten bij schapen spelen rond het </a:t>
            </a:r>
            <a:r>
              <a:rPr lang="nl-NL" baseline="0" dirty="0" err="1"/>
              <a:t>aflammeren</a:t>
            </a:r>
            <a:r>
              <a:rPr lang="nl-NL" baseline="0" dirty="0"/>
              <a:t> en dan is de dierenarts ook nodig. We behandelen nu een aantal ziekten. We gaan nu iets dieper in op schapen, geiten zijn al uitgebreider besproken.</a:t>
            </a:r>
          </a:p>
          <a:p>
            <a:endParaRPr lang="nl-NL" dirty="0"/>
          </a:p>
          <a:p>
            <a:r>
              <a:rPr lang="nl-NL" dirty="0"/>
              <a:t>Wat als veehouder belt, dier perst</a:t>
            </a:r>
            <a:r>
              <a:rPr lang="nl-NL" baseline="0" dirty="0"/>
              <a:t> al een uur zonder vordering </a:t>
            </a:r>
            <a:r>
              <a:rPr lang="nl-NL" baseline="0" dirty="0">
                <a:sym typeface="Wingdings" panose="05000000000000000000" pitchFamily="2" charset="2"/>
              </a:rPr>
              <a:t> da met spoed sturen.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8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8-10 uur per dag herkauwen</a:t>
            </a:r>
          </a:p>
          <a:p>
            <a:r>
              <a:rPr lang="nl-NL" dirty="0"/>
              <a:t>40-60 herkauwslagen per herkauwbrok</a:t>
            </a:r>
          </a:p>
          <a:p>
            <a:endParaRPr lang="nl-NL" dirty="0"/>
          </a:p>
          <a:p>
            <a:r>
              <a:rPr lang="nl-NL" dirty="0"/>
              <a:t>Mesten, urineren</a:t>
            </a:r>
          </a:p>
          <a:p>
            <a:endParaRPr lang="nl-NL" dirty="0"/>
          </a:p>
          <a:p>
            <a:r>
              <a:rPr lang="nl-NL" dirty="0"/>
              <a:t>Evenwicht</a:t>
            </a:r>
            <a:r>
              <a:rPr lang="nl-NL" baseline="0" dirty="0"/>
              <a:t> van processen in het lichaam. </a:t>
            </a:r>
          </a:p>
          <a:p>
            <a:r>
              <a:rPr lang="nl-NL" baseline="0" dirty="0"/>
              <a:t>Ziek = Opbouw- en afbraakprocessen verstoord: afwijkingen in vorm en functie van een of meer organen</a:t>
            </a:r>
          </a:p>
          <a:p>
            <a:r>
              <a:rPr lang="nl-NL" baseline="0" dirty="0"/>
              <a:t>Voortdurende blootstelling aan vele verschillende factoren, weerstand die het lichaam kan bieden tegen deze factoren</a:t>
            </a:r>
          </a:p>
          <a:p>
            <a:r>
              <a:rPr lang="nl-NL" baseline="0" dirty="0"/>
              <a:t>Voeding, verzorging, ras, geslacht en leeftijd bepalen het weerstandsvermogen</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70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 zeer ernstig worden!</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a:rPr>
              <a:t>Vagina </a:t>
            </a:r>
            <a:r>
              <a:rPr lang="en-US" dirty="0" err="1">
                <a:cs typeface="Calibri"/>
              </a:rPr>
              <a:t>prolaps</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341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 koorts</a:t>
            </a:r>
            <a:endParaRPr lang="nl-NL" dirty="0">
              <a:cs typeface="Calibri"/>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5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meerdere dierziekten die een rol spelen</a:t>
            </a:r>
            <a:r>
              <a:rPr lang="nl-NL" baseline="0" dirty="0"/>
              <a:t> in de </a:t>
            </a:r>
            <a:r>
              <a:rPr lang="nl-NL" baseline="0" dirty="0" err="1"/>
              <a:t>melkgeitenhouderij</a:t>
            </a:r>
            <a:r>
              <a:rPr lang="nl-NL" baseline="0" dirty="0"/>
              <a:t>, hier zie je een aantal voorbeelden. Voor aantal heeft de GD Deventer programma’s. </a:t>
            </a:r>
          </a:p>
          <a:p>
            <a:r>
              <a:rPr lang="nl-NL" baseline="0" dirty="0"/>
              <a:t>We bespreken twee: </a:t>
            </a:r>
            <a:r>
              <a:rPr lang="nl-NL" baseline="0" dirty="0" err="1"/>
              <a:t>paraTBC</a:t>
            </a:r>
            <a:r>
              <a:rPr lang="nl-NL" baseline="0" dirty="0"/>
              <a:t> en schijndracht</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55</a:t>
            </a:fld>
            <a:endParaRPr lang="nl-NL"/>
          </a:p>
        </p:txBody>
      </p:sp>
    </p:spTree>
    <p:extLst>
      <p:ext uri="{BB962C8B-B14F-4D97-AF65-F5344CB8AC3E}">
        <p14:creationId xmlns:p14="http://schemas.microsoft.com/office/powerpoint/2010/main" val="861541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Cyclus uitleggen + waarom PG spuiten</a:t>
            </a:r>
          </a:p>
          <a:p>
            <a:r>
              <a:rPr lang="nl-NL" dirty="0"/>
              <a:t>Echo voor diagnose</a:t>
            </a:r>
          </a:p>
        </p:txBody>
      </p:sp>
      <p:sp>
        <p:nvSpPr>
          <p:cNvPr id="4" name="Tijdelijke aanduiding voor dianummer 3"/>
          <p:cNvSpPr>
            <a:spLocks noGrp="1"/>
          </p:cNvSpPr>
          <p:nvPr>
            <p:ph type="sldNum" sz="quarter" idx="5"/>
          </p:nvPr>
        </p:nvSpPr>
        <p:spPr/>
        <p:txBody>
          <a:bodyPr/>
          <a:lstStyle/>
          <a:p>
            <a:fld id="{DB8F9CF9-32B9-496F-A499-C185E2D354DE}" type="slidenum">
              <a:rPr lang="nl-NL" smtClean="0"/>
              <a:t>58</a:t>
            </a:fld>
            <a:endParaRPr lang="nl-NL"/>
          </a:p>
        </p:txBody>
      </p:sp>
    </p:spTree>
    <p:extLst>
      <p:ext uri="{BB962C8B-B14F-4D97-AF65-F5344CB8AC3E}">
        <p14:creationId xmlns:p14="http://schemas.microsoft.com/office/powerpoint/2010/main" val="4192977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59</a:t>
            </a:fld>
            <a:endParaRPr lang="nl-NL"/>
          </a:p>
        </p:txBody>
      </p:sp>
    </p:spTree>
    <p:extLst>
      <p:ext uri="{BB962C8B-B14F-4D97-AF65-F5344CB8AC3E}">
        <p14:creationId xmlns:p14="http://schemas.microsoft.com/office/powerpoint/2010/main" val="1831427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D45BB74-1046-4BC8-BE18-F6866C8315B0}" type="slidenum">
              <a:rPr lang="nl-NL"/>
              <a:pPr/>
              <a:t>60</a:t>
            </a:fld>
            <a:endParaRPr lang="nl-NL"/>
          </a:p>
        </p:txBody>
      </p:sp>
      <p:sp>
        <p:nvSpPr>
          <p:cNvPr id="19459" name="Rectangle 2"/>
          <p:cNvSpPr>
            <a:spLocks noGrp="1" noRot="1" noChangeAspect="1" noChangeArrowheads="1" noTextEdit="1"/>
          </p:cNvSpPr>
          <p:nvPr>
            <p:ph type="sldImg"/>
          </p:nvPr>
        </p:nvSpPr>
        <p:spPr>
          <a:xfrm>
            <a:off x="25400" y="742950"/>
            <a:ext cx="6619875" cy="3724275"/>
          </a:xfrm>
          <a:ln/>
        </p:spPr>
      </p:sp>
      <p:sp>
        <p:nvSpPr>
          <p:cNvPr id="19460" name="Rectangle 3"/>
          <p:cNvSpPr>
            <a:spLocks noGrp="1" noChangeArrowheads="1"/>
          </p:cNvSpPr>
          <p:nvPr>
            <p:ph type="body" idx="1"/>
          </p:nvPr>
        </p:nvSpPr>
        <p:spPr>
          <a:xfrm>
            <a:off x="890588" y="4714875"/>
            <a:ext cx="4887912" cy="4470400"/>
          </a:xfrm>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094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Nederland worden op</a:t>
            </a:r>
            <a:r>
              <a:rPr lang="nl-NL" baseline="0" dirty="0"/>
              <a:t> beperkte schaal schapen gehouden voor het vlees en de melk. Daarnaast worden schapen ook in grotere aantallen gehouden voor bijvoorbeeld begrazing van natuurgebieden.</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62</a:t>
            </a:fld>
            <a:endParaRPr lang="nl-NL"/>
          </a:p>
        </p:txBody>
      </p:sp>
    </p:spTree>
    <p:extLst>
      <p:ext uri="{BB962C8B-B14F-4D97-AF65-F5344CB8AC3E}">
        <p14:creationId xmlns:p14="http://schemas.microsoft.com/office/powerpoint/2010/main" val="3744071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afbeelding die je dat het aantal geiten gestegen</a:t>
            </a:r>
            <a:r>
              <a:rPr lang="nl-NL" baseline="0" dirty="0"/>
              <a:t> is de afgelopen jaren en het aantal schapen gedaald.</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79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Dieraantallen schapen</a:t>
            </a:r>
          </a:p>
          <a:p>
            <a:r>
              <a:rPr lang="nl-NL" dirty="0"/>
              <a:t>Laatste kolom is 2018</a:t>
            </a: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63</a:t>
            </a:fld>
            <a:endParaRPr lang="nl-NL"/>
          </a:p>
        </p:txBody>
      </p:sp>
    </p:spTree>
    <p:extLst>
      <p:ext uri="{BB962C8B-B14F-4D97-AF65-F5344CB8AC3E}">
        <p14:creationId xmlns:p14="http://schemas.microsoft.com/office/powerpoint/2010/main" val="897446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worden per</a:t>
            </a:r>
            <a:r>
              <a:rPr lang="nl-NL" baseline="0" dirty="0"/>
              <a:t> doel een aantal rassen weergegeven. Op de volgende dia staan een aantal veelgebruikte vleesrassen. Het gaat hier om de Nederlandse (en Belgische) rassen.</a:t>
            </a:r>
          </a:p>
          <a:p>
            <a:endParaRPr lang="nl-NL" baseline="0" dirty="0"/>
          </a:p>
          <a:p>
            <a:r>
              <a:rPr lang="nl-NL" baseline="0" dirty="0"/>
              <a:t>Bij heideschapen is een duidelijk verschil te zien per regio.</a:t>
            </a:r>
          </a:p>
          <a:p>
            <a:endParaRPr lang="nl-NL" baseline="0" dirty="0"/>
          </a:p>
          <a:p>
            <a:r>
              <a:rPr lang="nl-NL" baseline="0" dirty="0"/>
              <a:t>Afbeelding 1: fries melkschaap</a:t>
            </a:r>
          </a:p>
          <a:p>
            <a:r>
              <a:rPr lang="nl-NL" baseline="0" dirty="0"/>
              <a:t>Afbeelding 2: Drents Heideschaap</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64</a:t>
            </a:fld>
            <a:endParaRPr lang="nl-NL"/>
          </a:p>
        </p:txBody>
      </p:sp>
    </p:spTree>
    <p:extLst>
      <p:ext uri="{BB962C8B-B14F-4D97-AF65-F5344CB8AC3E}">
        <p14:creationId xmlns:p14="http://schemas.microsoft.com/office/powerpoint/2010/main" val="2651523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1: Zwartblesschaap</a:t>
            </a:r>
          </a:p>
          <a:p>
            <a:r>
              <a:rPr lang="nl-NL" dirty="0"/>
              <a:t>Foto 2: Texelaar</a:t>
            </a: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65</a:t>
            </a:fld>
            <a:endParaRPr lang="nl-NL"/>
          </a:p>
        </p:txBody>
      </p:sp>
    </p:spTree>
    <p:extLst>
      <p:ext uri="{BB962C8B-B14F-4D97-AF65-F5344CB8AC3E}">
        <p14:creationId xmlns:p14="http://schemas.microsoft.com/office/powerpoint/2010/main" val="734577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boven: </a:t>
            </a:r>
            <a:r>
              <a:rPr lang="nl-NL" dirty="0" err="1"/>
              <a:t>Hamshire</a:t>
            </a:r>
            <a:r>
              <a:rPr lang="nl-NL" baseline="0" dirty="0"/>
              <a:t> Down</a:t>
            </a:r>
          </a:p>
          <a:p>
            <a:r>
              <a:rPr lang="nl-NL" baseline="0" dirty="0"/>
              <a:t>Foto links: </a:t>
            </a:r>
            <a:r>
              <a:rPr lang="nl-NL" baseline="0" dirty="0" err="1"/>
              <a:t>Ouessant</a:t>
            </a:r>
            <a:r>
              <a:rPr lang="nl-NL" baseline="0" dirty="0"/>
              <a:t> (hobby)</a:t>
            </a:r>
          </a:p>
          <a:p>
            <a:r>
              <a:rPr lang="nl-NL" baseline="0" dirty="0"/>
              <a:t>Foto rechts: </a:t>
            </a:r>
            <a:r>
              <a:rPr lang="nl-NL" baseline="0" dirty="0" err="1"/>
              <a:t>Merino</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66</a:t>
            </a:fld>
            <a:endParaRPr lang="nl-NL"/>
          </a:p>
        </p:txBody>
      </p:sp>
    </p:spTree>
    <p:extLst>
      <p:ext uri="{BB962C8B-B14F-4D97-AF65-F5344CB8AC3E}">
        <p14:creationId xmlns:p14="http://schemas.microsoft.com/office/powerpoint/2010/main" val="4006900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8-10 uur per dag herkauwen</a:t>
            </a:r>
          </a:p>
          <a:p>
            <a:r>
              <a:rPr lang="nl-NL" dirty="0"/>
              <a:t>40-60 herkauwslagen per herkauwbrok</a:t>
            </a:r>
          </a:p>
          <a:p>
            <a:endParaRPr lang="nl-NL" dirty="0"/>
          </a:p>
          <a:p>
            <a:r>
              <a:rPr lang="nl-NL" dirty="0"/>
              <a:t>Mesten, urineren</a:t>
            </a:r>
          </a:p>
          <a:p>
            <a:endParaRPr lang="nl-NL" dirty="0"/>
          </a:p>
          <a:p>
            <a:r>
              <a:rPr lang="nl-NL" dirty="0"/>
              <a:t>Evenwicht</a:t>
            </a:r>
            <a:r>
              <a:rPr lang="nl-NL" baseline="0" dirty="0"/>
              <a:t> van processen in het lichaam. </a:t>
            </a:r>
          </a:p>
          <a:p>
            <a:r>
              <a:rPr lang="nl-NL" baseline="0" dirty="0"/>
              <a:t>Ziek = Opbouw- en afbraakprocessen verstoord: afwijkingen in vorm en functie van een of meer organen</a:t>
            </a:r>
          </a:p>
          <a:p>
            <a:r>
              <a:rPr lang="nl-NL" baseline="0" dirty="0"/>
              <a:t>Voortdurende blootstelling aan vele verschillende factoren, weerstand die het lichaam kan bieden tegen deze factoren</a:t>
            </a:r>
          </a:p>
          <a:p>
            <a:r>
              <a:rPr lang="nl-NL" baseline="0" dirty="0"/>
              <a:t>Voeding, verzorging, ras, geslacht en leeftijd bepalen het weerstandsvermogen</a:t>
            </a:r>
            <a:endParaRPr lang="nl-NL" dirty="0"/>
          </a:p>
          <a:p>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67</a:t>
            </a:fld>
            <a:endParaRPr lang="nl-NL"/>
          </a:p>
        </p:txBody>
      </p:sp>
    </p:spTree>
    <p:extLst>
      <p:ext uri="{BB962C8B-B14F-4D97-AF65-F5344CB8AC3E}">
        <p14:creationId xmlns:p14="http://schemas.microsoft.com/office/powerpoint/2010/main" val="1695703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a:rPr>
              <a:t>Je </a:t>
            </a:r>
            <a:r>
              <a:rPr lang="en-US" dirty="0" err="1">
                <a:cs typeface="Calibri"/>
              </a:rPr>
              <a:t>ziet</a:t>
            </a:r>
            <a:r>
              <a:rPr lang="en-US" dirty="0">
                <a:cs typeface="Calibri"/>
              </a:rPr>
              <a:t> </a:t>
            </a:r>
            <a:r>
              <a:rPr lang="en-US" dirty="0" err="1">
                <a:cs typeface="Calibri"/>
              </a:rPr>
              <a:t>dat</a:t>
            </a:r>
            <a:r>
              <a:rPr lang="en-US" dirty="0">
                <a:cs typeface="Calibri"/>
              </a:rPr>
              <a:t> het </a:t>
            </a:r>
            <a:r>
              <a:rPr lang="en-US" dirty="0" err="1">
                <a:cs typeface="Calibri"/>
              </a:rPr>
              <a:t>gewicht</a:t>
            </a:r>
            <a:r>
              <a:rPr lang="en-US" dirty="0">
                <a:cs typeface="Calibri"/>
              </a:rPr>
              <a:t> van de </a:t>
            </a:r>
            <a:r>
              <a:rPr lang="en-US" dirty="0" err="1">
                <a:cs typeface="Calibri"/>
              </a:rPr>
              <a:t>lammeren</a:t>
            </a:r>
            <a:r>
              <a:rPr lang="en-US" dirty="0">
                <a:cs typeface="Calibri"/>
              </a:rPr>
              <a:t> in de </a:t>
            </a:r>
            <a:r>
              <a:rPr lang="en-US" dirty="0" err="1">
                <a:cs typeface="Calibri"/>
              </a:rPr>
              <a:t>laatste</a:t>
            </a:r>
            <a:r>
              <a:rPr lang="en-US" dirty="0">
                <a:cs typeface="Calibri"/>
              </a:rPr>
              <a:t> </a:t>
            </a:r>
            <a:r>
              <a:rPr lang="en-US" dirty="0" err="1">
                <a:cs typeface="Calibri"/>
              </a:rPr>
              <a:t>periode</a:t>
            </a:r>
            <a:r>
              <a:rPr lang="en-US" dirty="0">
                <a:cs typeface="Calibri"/>
              </a:rPr>
              <a:t> van de </a:t>
            </a:r>
            <a:r>
              <a:rPr lang="en-US" dirty="0" err="1">
                <a:cs typeface="Calibri"/>
              </a:rPr>
              <a:t>dracht</a:t>
            </a:r>
            <a:r>
              <a:rPr lang="en-US" dirty="0">
                <a:cs typeface="Calibri"/>
              </a:rPr>
              <a:t> </a:t>
            </a:r>
            <a:r>
              <a:rPr lang="en-US" dirty="0" err="1">
                <a:cs typeface="Calibri"/>
              </a:rPr>
              <a:t>nog</a:t>
            </a:r>
            <a:r>
              <a:rPr lang="en-US" dirty="0">
                <a:cs typeface="Calibri"/>
              </a:rPr>
              <a:t> </a:t>
            </a:r>
            <a:r>
              <a:rPr lang="en-US" dirty="0" err="1">
                <a:cs typeface="Calibri"/>
              </a:rPr>
              <a:t>enorm</a:t>
            </a:r>
            <a:r>
              <a:rPr lang="en-US" dirty="0">
                <a:cs typeface="Calibri"/>
              </a:rPr>
              <a:t> </a:t>
            </a:r>
            <a:r>
              <a:rPr lang="en-US" dirty="0" err="1">
                <a:cs typeface="Calibri"/>
              </a:rPr>
              <a:t>toeneemt</a:t>
            </a:r>
            <a:r>
              <a:rPr lang="en-US" dirty="0">
                <a:cs typeface="Calibri"/>
              </a:rPr>
              <a:t>.</a:t>
            </a:r>
          </a:p>
        </p:txBody>
      </p:sp>
      <p:sp>
        <p:nvSpPr>
          <p:cNvPr id="4" name="Tijdelijke aanduiding voor dianummer 3"/>
          <p:cNvSpPr>
            <a:spLocks noGrp="1"/>
          </p:cNvSpPr>
          <p:nvPr>
            <p:ph type="sldNum" sz="quarter" idx="5"/>
          </p:nvPr>
        </p:nvSpPr>
        <p:spPr/>
        <p:txBody>
          <a:bodyPr/>
          <a:lstStyle/>
          <a:p>
            <a:fld id="{29AAE6A9-3746-49FD-B809-91A9183F3589}" type="slidenum">
              <a:rPr lang="nl-NL" smtClean="0"/>
              <a:t>71</a:t>
            </a:fld>
            <a:endParaRPr lang="nl-NL"/>
          </a:p>
        </p:txBody>
      </p:sp>
    </p:spTree>
    <p:extLst>
      <p:ext uri="{BB962C8B-B14F-4D97-AF65-F5344CB8AC3E}">
        <p14:creationId xmlns:p14="http://schemas.microsoft.com/office/powerpoint/2010/main" val="913070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Meeste behandeld bij geit</a:t>
            </a:r>
          </a:p>
        </p:txBody>
      </p:sp>
      <p:sp>
        <p:nvSpPr>
          <p:cNvPr id="4" name="Tijdelijke aanduiding voor dianummer 3"/>
          <p:cNvSpPr>
            <a:spLocks noGrp="1"/>
          </p:cNvSpPr>
          <p:nvPr>
            <p:ph type="sldNum" sz="quarter" idx="5"/>
          </p:nvPr>
        </p:nvSpPr>
        <p:spPr/>
        <p:txBody>
          <a:bodyPr/>
          <a:lstStyle/>
          <a:p>
            <a:fld id="{DB8F9CF9-32B9-496F-A499-C185E2D354DE}" type="slidenum">
              <a:rPr lang="nl-NL" smtClean="0"/>
              <a:t>73</a:t>
            </a:fld>
            <a:endParaRPr lang="nl-NL"/>
          </a:p>
        </p:txBody>
      </p:sp>
    </p:spTree>
    <p:extLst>
      <p:ext uri="{BB962C8B-B14F-4D97-AF65-F5344CB8AC3E}">
        <p14:creationId xmlns:p14="http://schemas.microsoft.com/office/powerpoint/2010/main" val="1061533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Zere bekjes/ </a:t>
            </a:r>
            <a:r>
              <a:rPr lang="nl-NL" dirty="0" err="1"/>
              <a:t>ecthyma</a:t>
            </a:r>
            <a:r>
              <a:rPr lang="nl-NL" dirty="0"/>
              <a:t> is een hele bekende.</a:t>
            </a:r>
          </a:p>
          <a:p>
            <a:r>
              <a:rPr lang="nl-NL" dirty="0"/>
              <a:t>vooral voor </a:t>
            </a:r>
            <a:r>
              <a:rPr lang="nl-NL" dirty="0" err="1"/>
              <a:t>YOPI's</a:t>
            </a:r>
            <a:r>
              <a:rPr lang="nl-NL" dirty="0"/>
              <a:t> </a:t>
            </a:r>
            <a:endParaRPr lang="nl-NL" dirty="0">
              <a:cs typeface="Calibri"/>
            </a:endParaRP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75</a:t>
            </a:fld>
            <a:endParaRPr lang="nl-NL"/>
          </a:p>
        </p:txBody>
      </p:sp>
    </p:spTree>
    <p:extLst>
      <p:ext uri="{BB962C8B-B14F-4D97-AF65-F5344CB8AC3E}">
        <p14:creationId xmlns:p14="http://schemas.microsoft.com/office/powerpoint/2010/main" val="229605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 de professionele</a:t>
            </a:r>
            <a:r>
              <a:rPr lang="nl-NL" baseline="0" dirty="0"/>
              <a:t> </a:t>
            </a:r>
            <a:r>
              <a:rPr lang="nl-NL" baseline="0" dirty="0" err="1"/>
              <a:t>houderij</a:t>
            </a:r>
            <a:r>
              <a:rPr lang="nl-NL" baseline="0" dirty="0"/>
              <a:t>, kun je schapen en geiten ook als hobby houden. Dit lijkt erg laagdrempelig als je de website van de </a:t>
            </a:r>
            <a:r>
              <a:rPr lang="nl-NL" baseline="0" dirty="0" err="1"/>
              <a:t>Welkoop</a:t>
            </a:r>
            <a:r>
              <a:rPr lang="nl-NL" baseline="0" dirty="0"/>
              <a:t> zo bekijkt. De diversiteit aan schapen- en </a:t>
            </a:r>
            <a:r>
              <a:rPr lang="nl-NL" baseline="0" dirty="0" err="1"/>
              <a:t>geitenhouders</a:t>
            </a:r>
            <a:r>
              <a:rPr lang="nl-NL" baseline="0" dirty="0"/>
              <a:t> is groot en daarmee de aanpak van de dierenarts ook.</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77</a:t>
            </a:fld>
            <a:endParaRPr lang="nl-NL"/>
          </a:p>
        </p:txBody>
      </p:sp>
    </p:spTree>
    <p:extLst>
      <p:ext uri="{BB962C8B-B14F-4D97-AF65-F5344CB8AC3E}">
        <p14:creationId xmlns:p14="http://schemas.microsoft.com/office/powerpoint/2010/main" val="3114256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tegenstelling tot de </a:t>
            </a:r>
            <a:r>
              <a:rPr lang="nl-NL" dirty="0" err="1"/>
              <a:t>melkgeitenhouderij</a:t>
            </a:r>
            <a:r>
              <a:rPr lang="nl-NL" dirty="0"/>
              <a:t> speelt in de </a:t>
            </a:r>
            <a:r>
              <a:rPr lang="nl-NL" dirty="0" err="1"/>
              <a:t>hobbyhouderij</a:t>
            </a:r>
            <a:r>
              <a:rPr lang="nl-NL" dirty="0"/>
              <a:t> het ras en het bijbehorende exterieur (uiterlijk; fenotype) van de dieren een grote rol. Er zijn verschillende bonden en verenigingen die stamboeken beheren en exterieurkeuringen voor geiten organiseren. Tijdens deze exterieurkeuringen wordt de bok of geit beoordeeld op basis van een rassenomschrijving waarin de gewenste raskenmerken voor de bouw, beharing en kleur beschreven staan. Dieren die afwijken van de </a:t>
            </a:r>
            <a:r>
              <a:rPr lang="nl-NL" dirty="0" err="1"/>
              <a:t>rasomschrijving</a:t>
            </a:r>
            <a:r>
              <a:rPr lang="nl-NL" dirty="0"/>
              <a:t> kunnen uitgesloten worden van het stamboek. </a:t>
            </a:r>
            <a:br>
              <a:rPr lang="nl-NL" dirty="0"/>
            </a:br>
            <a:r>
              <a:rPr lang="nl-NL" dirty="0"/>
              <a:t>Elk stamboek kent zijn eigen eisen op het gebied van uiterlijke kenmerken, maar het ene stamboek beoordeelt strenger (uitsluiting) dan het andere (schoonheidsfout). Dieren die volmaakt voldoen aan de </a:t>
            </a:r>
            <a:r>
              <a:rPr lang="nl-NL" dirty="0" err="1"/>
              <a:t>rasomschrijving</a:t>
            </a:r>
            <a:r>
              <a:rPr lang="nl-NL" dirty="0"/>
              <a:t> krijgen bij de meeste stamboeken een speciaal predicaat. Dit zijn daardoor vaak populaire fokdieren. Het doel van de hobbyhouder die aan keuringen meedoet, is dus om een geit te fokken die zo goed mogelijk aan de kenmerken van het betreffende ras (volgens het stamboek) voldoet.</a:t>
            </a:r>
            <a:br>
              <a:rPr lang="nl-NL" dirty="0"/>
            </a:br>
            <a:r>
              <a:rPr lang="nl-NL" dirty="0"/>
              <a:t>In de </a:t>
            </a:r>
            <a:r>
              <a:rPr lang="nl-NL" dirty="0" err="1"/>
              <a:t>hobbyhouderij</a:t>
            </a:r>
            <a:r>
              <a:rPr lang="nl-NL" dirty="0"/>
              <a:t> wordt veel gebruik gemaakt van compensatiefokkerij. Dit houdt in dat wanneer een geit op een bepaald kenmerk minder aan de omschrijving voldoet, er een bok gezocht wordt die dit bepaalde kenmerk heel sterk heeft.</a:t>
            </a: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78</a:t>
            </a:fld>
            <a:endParaRPr lang="nl-NL"/>
          </a:p>
        </p:txBody>
      </p:sp>
    </p:spTree>
    <p:extLst>
      <p:ext uri="{BB962C8B-B14F-4D97-AF65-F5344CB8AC3E}">
        <p14:creationId xmlns:p14="http://schemas.microsoft.com/office/powerpoint/2010/main" val="226458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FF0000"/>
                </a:solidFill>
              </a:rPr>
              <a:t>De </a:t>
            </a:r>
            <a:r>
              <a:rPr lang="nl-NL" dirty="0" err="1">
                <a:solidFill>
                  <a:srgbClr val="FF0000"/>
                </a:solidFill>
              </a:rPr>
              <a:t>melkgeitenhouderij</a:t>
            </a:r>
            <a:r>
              <a:rPr lang="nl-NL" dirty="0">
                <a:solidFill>
                  <a:srgbClr val="FF0000"/>
                </a:solidFill>
              </a:rPr>
              <a:t> is nog niet zo uitgebreid georganiseerd als de melkveehouderij.</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403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West-Afrikaanse dwerggeit komt, zoals de naam al doet vermoeden, oorspronkelijk uit Afrika, meer specifiek uit West-Afrika. Daar wordt hij heel veel gehouden voor het vlees, maar ook als reservekapitaal. Wanneer er geld nodig is, worden er dieren verkocht en wanneer er iets gevierd moet worden, wordt de beste geit of bok geslacht.</a:t>
            </a:r>
            <a:br>
              <a:rPr lang="nl-NL" dirty="0"/>
            </a:br>
            <a:r>
              <a:rPr lang="nl-NL" dirty="0"/>
              <a:t>De West-Afrikaanse dwerggeit is een kleine geitensoort, helemaal bruin of zwart, maar ook vaak bont gekleurd. In Nederland wordt hij alleen voor de hobby gehouden en op kinderboerderijen. Een volwassen geit wordt ongeveer vijftig centimeter hoog en een bok vijftig tot zestig centimeter. Het zijn levendige dieren die graag klauteren. Zowel de geit als de bok hebben relatief kleine, wat naar achter gebogen horens. </a:t>
            </a: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80</a:t>
            </a:fld>
            <a:endParaRPr lang="nl-NL"/>
          </a:p>
        </p:txBody>
      </p:sp>
    </p:spTree>
    <p:extLst>
      <p:ext uri="{BB962C8B-B14F-4D97-AF65-F5344CB8AC3E}">
        <p14:creationId xmlns:p14="http://schemas.microsoft.com/office/powerpoint/2010/main" val="1385308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Geiten hebben een ander graasgedrag dan runderen, schapen of paarden. Zij vreten namelijk ook aan bomen en struiken. Staatsbosbeheer en organisaties voor natuurbeheer hebben enkele kuddes Nederlandse Landgeiten ingezet als graasdieren in de strijd tegen berken en de Amerikaanse vogelkers. </a:t>
            </a: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81</a:t>
            </a:fld>
            <a:endParaRPr lang="nl-NL"/>
          </a:p>
        </p:txBody>
      </p:sp>
    </p:spTree>
    <p:extLst>
      <p:ext uri="{BB962C8B-B14F-4D97-AF65-F5344CB8AC3E}">
        <p14:creationId xmlns:p14="http://schemas.microsoft.com/office/powerpoint/2010/main" val="3409005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angora geit is een in Nederland vrij zeldzame geit met een heel speciale vacht. De lange haren zijn heel dun en worden gebruikt om de speciale mohair van te spinnen. Mohair is heel zachte wol van zeer hoge kwaliteit. Anders dan andere geitenrassen, die niet geschoren hoeven worden, moeten angora geiten twee keer per jaar geschoren worden. Ze produceren vier tot wel twaalf kilogram mohair per jaar. De bokken hebben grote naar achter en opzij draaiende horens. De geiten hebben kleinere horens, ook naar achter staand. Anders dan bij andere geitenrassen hebben de bokken geen bokkengeur. De angora geiten komen oorspronkelijk uit centraal Azië en zijn in de dertiende eeuw geïntroduceerd in het gebied dat nu Turkije is (Angora = Ankara). De geiten hebben wat extra beschutting nodig in vergelijking met andere rassen. </a:t>
            </a:r>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82</a:t>
            </a:fld>
            <a:endParaRPr lang="nl-NL"/>
          </a:p>
        </p:txBody>
      </p:sp>
    </p:spTree>
    <p:extLst>
      <p:ext uri="{BB962C8B-B14F-4D97-AF65-F5344CB8AC3E}">
        <p14:creationId xmlns:p14="http://schemas.microsoft.com/office/powerpoint/2010/main" val="230797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Heel veel van de</a:t>
            </a:r>
            <a:r>
              <a:rPr lang="nl-NL" baseline="0" dirty="0"/>
              <a:t> genoemde rassen worden als hobbydier gehouden, soms in kleine koppels soms groter. Een gedeelte van het </a:t>
            </a:r>
            <a:r>
              <a:rPr lang="nl-NL" baseline="0" dirty="0" err="1"/>
              <a:t>hobbyvee</a:t>
            </a:r>
            <a:r>
              <a:rPr lang="nl-NL" baseline="0" dirty="0"/>
              <a:t> is alsnog bestemd voor de slacht. Ook worden dieren gefokt om levend te verkopen. Ook worden schapen gehouden op kinderboerderijen. </a:t>
            </a:r>
            <a:endParaRPr lang="nl-NL" dirty="0"/>
          </a:p>
        </p:txBody>
      </p:sp>
      <p:sp>
        <p:nvSpPr>
          <p:cNvPr id="4" name="Tijdelijke aanduiding voor dianummer 3"/>
          <p:cNvSpPr>
            <a:spLocks noGrp="1"/>
          </p:cNvSpPr>
          <p:nvPr>
            <p:ph type="sldNum" sz="quarter" idx="10"/>
          </p:nvPr>
        </p:nvSpPr>
        <p:spPr/>
        <p:txBody>
          <a:bodyPr/>
          <a:lstStyle/>
          <a:p>
            <a:fld id="{29AAE6A9-3746-49FD-B809-91A9183F3589}" type="slidenum">
              <a:rPr lang="nl-NL" smtClean="0"/>
              <a:t>83</a:t>
            </a:fld>
            <a:endParaRPr lang="nl-NL"/>
          </a:p>
        </p:txBody>
      </p:sp>
    </p:spTree>
    <p:extLst>
      <p:ext uri="{BB962C8B-B14F-4D97-AF65-F5344CB8AC3E}">
        <p14:creationId xmlns:p14="http://schemas.microsoft.com/office/powerpoint/2010/main" val="346512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8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Zoek</a:t>
            </a:r>
            <a:r>
              <a:rPr lang="en-US" dirty="0">
                <a:cs typeface="Calibri"/>
              </a:rPr>
              <a:t> van de </a:t>
            </a:r>
            <a:r>
              <a:rPr lang="en-US" dirty="0" err="1">
                <a:cs typeface="Calibri"/>
              </a:rPr>
              <a:t>aandoeningen</a:t>
            </a:r>
            <a:r>
              <a:rPr lang="en-US" dirty="0">
                <a:cs typeface="Calibri"/>
              </a:rPr>
              <a:t> </a:t>
            </a:r>
            <a:r>
              <a:rPr lang="en-US" dirty="0" err="1">
                <a:cs typeface="Calibri"/>
              </a:rPr>
              <a:t>ook</a:t>
            </a:r>
            <a:r>
              <a:rPr lang="en-US" dirty="0">
                <a:cs typeface="Calibri"/>
              </a:rPr>
              <a:t> de </a:t>
            </a:r>
            <a:r>
              <a:rPr lang="en-US" dirty="0" err="1">
                <a:cs typeface="Calibri"/>
              </a:rPr>
              <a:t>belangrijkste</a:t>
            </a:r>
            <a:r>
              <a:rPr lang="en-US" dirty="0">
                <a:cs typeface="Calibri"/>
              </a:rPr>
              <a:t> </a:t>
            </a:r>
            <a:r>
              <a:rPr lang="en-US" dirty="0" err="1">
                <a:cs typeface="Calibri"/>
              </a:rPr>
              <a:t>symptomen</a:t>
            </a:r>
            <a:r>
              <a:rPr lang="en-US" dirty="0">
                <a:cs typeface="Calibri"/>
              </a:rPr>
              <a:t> op, </a:t>
            </a:r>
            <a:r>
              <a:rPr lang="en-US" dirty="0" err="1">
                <a:cs typeface="Calibri"/>
              </a:rPr>
              <a:t>zodat</a:t>
            </a:r>
            <a:r>
              <a:rPr lang="en-US" dirty="0">
                <a:cs typeface="Calibri"/>
              </a:rPr>
              <a:t> je een </a:t>
            </a:r>
            <a:r>
              <a:rPr lang="en-US" dirty="0" err="1">
                <a:cs typeface="Calibri"/>
              </a:rPr>
              <a:t>globaal</a:t>
            </a:r>
            <a:r>
              <a:rPr lang="en-US" dirty="0">
                <a:cs typeface="Calibri"/>
              </a:rPr>
              <a:t> </a:t>
            </a:r>
            <a:r>
              <a:rPr lang="en-US" dirty="0" err="1">
                <a:cs typeface="Calibri"/>
              </a:rPr>
              <a:t>overzicht</a:t>
            </a:r>
            <a:r>
              <a:rPr lang="en-US" dirty="0">
                <a:cs typeface="Calibri"/>
              </a:rPr>
              <a:t> </a:t>
            </a:r>
            <a:r>
              <a:rPr lang="en-US" dirty="0" err="1">
                <a:cs typeface="Calibri"/>
              </a:rPr>
              <a:t>hebt</a:t>
            </a:r>
            <a:r>
              <a:rPr lang="en-US" dirty="0">
                <a:cs typeface="Calibri"/>
              </a:rPr>
              <a:t> van wat </a:t>
            </a:r>
            <a:r>
              <a:rPr lang="en-US" dirty="0" err="1">
                <a:cs typeface="Calibri"/>
              </a:rPr>
              <a:t>er</a:t>
            </a:r>
            <a:r>
              <a:rPr lang="en-US" dirty="0">
                <a:cs typeface="Calibri"/>
              </a:rPr>
              <a:t> </a:t>
            </a:r>
            <a:r>
              <a:rPr lang="en-US" dirty="0" err="1">
                <a:cs typeface="Calibri"/>
              </a:rPr>
              <a:t>voor</a:t>
            </a:r>
            <a:r>
              <a:rPr lang="en-US" dirty="0">
                <a:cs typeface="Calibri"/>
              </a:rPr>
              <a:t> </a:t>
            </a:r>
            <a:r>
              <a:rPr lang="en-US" dirty="0" err="1">
                <a:cs typeface="Calibri"/>
              </a:rPr>
              <a:t>kan</a:t>
            </a:r>
            <a:r>
              <a:rPr lang="en-US" dirty="0">
                <a:cs typeface="Calibri"/>
              </a:rPr>
              <a:t> </a:t>
            </a:r>
            <a:r>
              <a:rPr lang="en-US" dirty="0" err="1">
                <a:cs typeface="Calibri"/>
              </a:rPr>
              <a:t>komen</a:t>
            </a:r>
            <a:r>
              <a:rPr lang="en-US" dirty="0">
                <a:cs typeface="Calibri"/>
              </a:rPr>
              <a:t>.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898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0" kern="1200" dirty="0">
                <a:solidFill>
                  <a:schemeClr val="tx1"/>
                </a:solidFill>
                <a:effectLst/>
                <a:latin typeface="+mn-lt"/>
                <a:ea typeface="+mn-ea"/>
                <a:cs typeface="+mn-cs"/>
              </a:rPr>
              <a:t>Geitenkaas heeft niet de gele kleur die koemelkkaas heeft. Deze kleur wordt</a:t>
            </a:r>
            <a:br>
              <a:rPr lang="nl-NL" sz="1200" i="0" kern="1200" dirty="0">
                <a:solidFill>
                  <a:schemeClr val="tx1"/>
                </a:solidFill>
                <a:effectLst/>
                <a:latin typeface="+mn-lt"/>
                <a:ea typeface="+mn-ea"/>
                <a:cs typeface="+mn-cs"/>
              </a:rPr>
            </a:br>
            <a:r>
              <a:rPr lang="nl-NL" sz="1200" i="0" kern="1200" dirty="0">
                <a:solidFill>
                  <a:schemeClr val="tx1"/>
                </a:solidFill>
                <a:effectLst/>
                <a:latin typeface="+mn-lt"/>
                <a:ea typeface="+mn-ea"/>
                <a:cs typeface="+mn-cs"/>
              </a:rPr>
              <a:t>namelijk veroorzaakt door de van nature in de melk aanwezige stof caroteen,</a:t>
            </a:r>
            <a:br>
              <a:rPr lang="nl-NL" sz="1200" i="0" kern="1200" dirty="0">
                <a:solidFill>
                  <a:schemeClr val="tx1"/>
                </a:solidFill>
                <a:effectLst/>
                <a:latin typeface="+mn-lt"/>
                <a:ea typeface="+mn-ea"/>
                <a:cs typeface="+mn-cs"/>
              </a:rPr>
            </a:br>
            <a:r>
              <a:rPr lang="nl-NL" sz="1200" i="0" kern="1200" dirty="0">
                <a:solidFill>
                  <a:schemeClr val="tx1"/>
                </a:solidFill>
                <a:effectLst/>
                <a:latin typeface="+mn-lt"/>
                <a:ea typeface="+mn-ea"/>
                <a:cs typeface="+mn-cs"/>
              </a:rPr>
              <a:t>een voorstadium van Vitamine A. Geitenkaas is wit, omdat de geit de caroteen</a:t>
            </a:r>
            <a:br>
              <a:rPr lang="nl-NL" sz="1200" i="0" kern="1200" dirty="0">
                <a:solidFill>
                  <a:schemeClr val="tx1"/>
                </a:solidFill>
                <a:effectLst/>
                <a:latin typeface="+mn-lt"/>
                <a:ea typeface="+mn-ea"/>
                <a:cs typeface="+mn-cs"/>
              </a:rPr>
            </a:br>
            <a:r>
              <a:rPr lang="nl-NL" sz="1200" i="0" kern="1200" dirty="0">
                <a:solidFill>
                  <a:schemeClr val="tx1"/>
                </a:solidFill>
                <a:effectLst/>
                <a:latin typeface="+mn-lt"/>
                <a:ea typeface="+mn-ea"/>
                <a:cs typeface="+mn-cs"/>
              </a:rPr>
              <a:t>al omgezet heeft in het kleurloze vitamine A. Geitenkaas is vrijwel altijd</a:t>
            </a:r>
            <a:br>
              <a:rPr lang="nl-NL" sz="1200" i="0" kern="1200" dirty="0">
                <a:solidFill>
                  <a:schemeClr val="tx1"/>
                </a:solidFill>
                <a:effectLst/>
                <a:latin typeface="+mn-lt"/>
                <a:ea typeface="+mn-ea"/>
                <a:cs typeface="+mn-cs"/>
              </a:rPr>
            </a:br>
            <a:r>
              <a:rPr lang="nl-NL" sz="1200" i="0" kern="1200" dirty="0">
                <a:solidFill>
                  <a:schemeClr val="tx1"/>
                </a:solidFill>
                <a:effectLst/>
                <a:latin typeface="+mn-lt"/>
                <a:ea typeface="+mn-ea"/>
                <a:cs typeface="+mn-cs"/>
              </a:rPr>
              <a:t>gemaakt van volle, niet afgeroomde geitenmelk.</a:t>
            </a:r>
            <a:br>
              <a:rPr lang="nl-NL" sz="1200" i="0" kern="1200" dirty="0">
                <a:solidFill>
                  <a:schemeClr val="tx1"/>
                </a:solidFill>
                <a:effectLst/>
                <a:latin typeface="+mn-lt"/>
                <a:ea typeface="+mn-ea"/>
                <a:cs typeface="+mn-cs"/>
              </a:rPr>
            </a:b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1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geitenhouderij</a:t>
            </a:r>
            <a:r>
              <a:rPr lang="nl-NL" dirty="0"/>
              <a:t> is nog niet zo professioneel georganiseerd als de melkveehouderij. Er wordt nu wel meer onderzoek gedaan.</a:t>
            </a:r>
          </a:p>
        </p:txBody>
      </p:sp>
      <p:sp>
        <p:nvSpPr>
          <p:cNvPr id="4" name="Tijdelijke aanduiding voor dianummer 3"/>
          <p:cNvSpPr>
            <a:spLocks noGrp="1"/>
          </p:cNvSpPr>
          <p:nvPr>
            <p:ph type="sldNum" sz="quarter" idx="5"/>
          </p:nvPr>
        </p:nvSpPr>
        <p:spPr/>
        <p:txBody>
          <a:bodyPr/>
          <a:lstStyle/>
          <a:p>
            <a:fld id="{DB8F9CF9-32B9-496F-A499-C185E2D354DE}" type="slidenum">
              <a:rPr lang="nl-NL" smtClean="0"/>
              <a:t>13</a:t>
            </a:fld>
            <a:endParaRPr lang="nl-NL"/>
          </a:p>
        </p:txBody>
      </p:sp>
    </p:spTree>
    <p:extLst>
      <p:ext uri="{BB962C8B-B14F-4D97-AF65-F5344CB8AC3E}">
        <p14:creationId xmlns:p14="http://schemas.microsoft.com/office/powerpoint/2010/main" val="3570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Veelal natuurlijke</a:t>
            </a:r>
            <a:r>
              <a:rPr lang="nl-NL" baseline="0" dirty="0"/>
              <a:t> dekking, maar er vindt ook KI plaats.</a:t>
            </a:r>
          </a:p>
          <a:p>
            <a:r>
              <a:rPr lang="nl-NL" baseline="0" dirty="0"/>
              <a:t>Een geit heeft net als een koe vier magen.</a:t>
            </a:r>
            <a:r>
              <a:rPr lang="nl-NL" dirty="0"/>
              <a:t> Er vindt dus ook </a:t>
            </a:r>
            <a:r>
              <a:rPr lang="nl-NL" u="sng" dirty="0"/>
              <a:t>fermentatie</a:t>
            </a:r>
            <a:r>
              <a:rPr lang="nl-NL" dirty="0"/>
              <a:t> plaats.</a:t>
            </a:r>
            <a:endParaRPr lang="nl-NL" baseline="0" dirty="0">
              <a:cs typeface="Calibri"/>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38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bespreken nu</a:t>
            </a:r>
            <a:r>
              <a:rPr lang="nl-NL" baseline="0" dirty="0"/>
              <a:t> de rassen die veelal worden gebruikt in de </a:t>
            </a:r>
            <a:r>
              <a:rPr lang="nl-NL" baseline="0" dirty="0" err="1"/>
              <a:t>melkgeitenhouderij</a:t>
            </a:r>
            <a:r>
              <a:rPr lang="nl-NL" baseline="0" dirty="0"/>
              <a:t>, andere rassen komen later aan bod.</a:t>
            </a:r>
            <a:r>
              <a:rPr lang="nl-NL" dirty="0"/>
              <a:t> Bij bijna elk geitenbedrijf zie je een stal vol witte geiten. De andere rassen worden </a:t>
            </a:r>
            <a:r>
              <a:rPr lang="nl-NL" dirty="0" err="1"/>
              <a:t>mn</a:t>
            </a:r>
            <a:r>
              <a:rPr lang="nl-NL" dirty="0"/>
              <a:t> gebruikt om te kruisen.</a:t>
            </a:r>
            <a:endParaRPr lang="nl-NL" baseline="0" dirty="0"/>
          </a:p>
          <a:p>
            <a:endParaRPr lang="nl-NL" dirty="0"/>
          </a:p>
          <a:p>
            <a:r>
              <a:rPr lang="nl-NL" dirty="0"/>
              <a:t>De Nederlandse witte geit is een hoogbenige, gerekte, wigvormige, open gebouwde melkgeit met in de juiste verhoudingen: ruime hoogte-, breedte- en lengtematen en een solide bouw. Een geit die wat betreft constructie zo in elkaar zit dat ze gedurende een lange tijd een hoge melkproductie kan realiseren.</a:t>
            </a:r>
          </a:p>
          <a:p>
            <a:endParaRPr lang="nl-NL" dirty="0"/>
          </a:p>
          <a:p>
            <a:r>
              <a:rPr lang="nl-NL" dirty="0"/>
              <a:t>De Nederlandse witte geit heeft een hoge melkproductie, waardoor de geit veel gehouden wordt in de professionele melkveehouderij. Ze geeft tussen de 3 en 5 liter melk per dag. Ze kunnen een jaarproductie (ongeveer 300 dagen) halen van meer dan 1500 kg melk. Sommige geiten geven zelfs meer dan 10.000 kg melk tijdens hun leven.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AE6A9-3746-49FD-B809-91A9183F358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5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701411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765F1F6-84B3-4498-933C-45D674626ABA}" type="datetimeFigureOut">
              <a:rPr lang="nl-NL" smtClean="0"/>
              <a:t>14-2-2023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CDB039F-2E5D-43F8-86EF-8E861350656E}" type="slidenum">
              <a:rPr lang="nl-NL" smtClean="0"/>
              <a:t>‹nr.›</a:t>
            </a:fld>
            <a:endParaRPr lang="nl-NL"/>
          </a:p>
        </p:txBody>
      </p:sp>
    </p:spTree>
    <p:extLst>
      <p:ext uri="{BB962C8B-B14F-4D97-AF65-F5344CB8AC3E}">
        <p14:creationId xmlns:p14="http://schemas.microsoft.com/office/powerpoint/2010/main" val="3896513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765F1F6-84B3-4498-933C-45D674626ABA}"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CDB039F-2E5D-43F8-86EF-8E861350656E}" type="slidenum">
              <a:rPr lang="nl-NL" smtClean="0"/>
              <a:t>‹nr.›</a:t>
            </a:fld>
            <a:endParaRPr lang="nl-NL"/>
          </a:p>
        </p:txBody>
      </p:sp>
    </p:spTree>
    <p:extLst>
      <p:ext uri="{BB962C8B-B14F-4D97-AF65-F5344CB8AC3E}">
        <p14:creationId xmlns:p14="http://schemas.microsoft.com/office/powerpoint/2010/main" val="3195992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765F1F6-84B3-4498-933C-45D674626ABA}"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CDB039F-2E5D-43F8-86EF-8E861350656E}"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7698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765F1F6-84B3-4498-933C-45D674626ABA}"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CDB039F-2E5D-43F8-86EF-8E861350656E}" type="slidenum">
              <a:rPr lang="nl-NL" smtClean="0"/>
              <a:t>‹nr.›</a:t>
            </a:fld>
            <a:endParaRPr lang="nl-NL"/>
          </a:p>
        </p:txBody>
      </p:sp>
    </p:spTree>
    <p:extLst>
      <p:ext uri="{BB962C8B-B14F-4D97-AF65-F5344CB8AC3E}">
        <p14:creationId xmlns:p14="http://schemas.microsoft.com/office/powerpoint/2010/main" val="105033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765F1F6-84B3-4498-933C-45D674626ABA}" type="datetimeFigureOut">
              <a:rPr lang="nl-NL" smtClean="0"/>
              <a:t>14-2-2023</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CDB039F-2E5D-43F8-86EF-8E861350656E}" type="slidenum">
              <a:rPr lang="nl-NL" smtClean="0"/>
              <a:t>‹nr.›</a:t>
            </a:fld>
            <a:endParaRPr lang="nl-NL"/>
          </a:p>
        </p:txBody>
      </p:sp>
    </p:spTree>
    <p:extLst>
      <p:ext uri="{BB962C8B-B14F-4D97-AF65-F5344CB8AC3E}">
        <p14:creationId xmlns:p14="http://schemas.microsoft.com/office/powerpoint/2010/main" val="1859197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765F1F6-84B3-4498-933C-45D674626ABA}" type="datetimeFigureOut">
              <a:rPr lang="nl-NL" smtClean="0"/>
              <a:t>14-2-2023</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CDB039F-2E5D-43F8-86EF-8E861350656E}" type="slidenum">
              <a:rPr lang="nl-NL" smtClean="0"/>
              <a:t>‹nr.›</a:t>
            </a:fld>
            <a:endParaRPr lang="nl-NL"/>
          </a:p>
        </p:txBody>
      </p:sp>
    </p:spTree>
    <p:extLst>
      <p:ext uri="{BB962C8B-B14F-4D97-AF65-F5344CB8AC3E}">
        <p14:creationId xmlns:p14="http://schemas.microsoft.com/office/powerpoint/2010/main" val="1451769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944892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3439131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nl-NL"/>
              <a:t>Klik om de stijl te bewerken</a:t>
            </a:r>
          </a:p>
        </p:txBody>
      </p:sp>
      <p:sp>
        <p:nvSpPr>
          <p:cNvPr id="3" name="Tijdelijke aanduiding voor tekst 2"/>
          <p:cNvSpPr>
            <a:spLocks noGrp="1"/>
          </p:cNvSpPr>
          <p:nvPr>
            <p:ph type="body" sz="half" idx="1"/>
          </p:nvPr>
        </p:nvSpPr>
        <p:spPr>
          <a:xfrm>
            <a:off x="914400" y="1981200"/>
            <a:ext cx="508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32FA39CE-D149-4B50-93B9-AE72A9C7F6A5}" type="slidenum">
              <a:rPr lang="nl-NL"/>
              <a:pPr>
                <a:defRPr/>
              </a:pPr>
              <a:t>‹nr.›</a:t>
            </a:fld>
            <a:endParaRPr lang="nl-NL"/>
          </a:p>
        </p:txBody>
      </p:sp>
    </p:spTree>
    <p:extLst>
      <p:ext uri="{BB962C8B-B14F-4D97-AF65-F5344CB8AC3E}">
        <p14:creationId xmlns:p14="http://schemas.microsoft.com/office/powerpoint/2010/main" val="23196448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112126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172362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C6A345A-7E8D-46C8-84DC-8B3EB51365CB}" type="datetimeFigureOut">
              <a:rPr lang="nl-NL" smtClean="0"/>
              <a:t>14-2-2023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130572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C6A345A-7E8D-46C8-84DC-8B3EB51365CB}" type="datetimeFigureOut">
              <a:rPr lang="nl-NL" smtClean="0"/>
              <a:t>14-2-2023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232939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287986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187310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6C6A345A-7E8D-46C8-84DC-8B3EB51365CB}" type="datetimeFigureOut">
              <a:rPr lang="nl-NL" smtClean="0"/>
              <a:t>14-2-2023</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257050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C6A345A-7E8D-46C8-84DC-8B3EB51365CB}" type="datetimeFigureOut">
              <a:rPr lang="nl-NL" smtClean="0"/>
              <a:t>14-2-2023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808E451-0E40-46F7-B0E1-9D0A908AE59C}" type="slidenum">
              <a:rPr lang="nl-NL" smtClean="0"/>
              <a:t>‹nr.›</a:t>
            </a:fld>
            <a:endParaRPr lang="nl-NL"/>
          </a:p>
        </p:txBody>
      </p:sp>
    </p:spTree>
    <p:extLst>
      <p:ext uri="{BB962C8B-B14F-4D97-AF65-F5344CB8AC3E}">
        <p14:creationId xmlns:p14="http://schemas.microsoft.com/office/powerpoint/2010/main" val="275085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765F1F6-84B3-4498-933C-45D674626ABA}" type="datetimeFigureOut">
              <a:rPr lang="nl-NL" smtClean="0"/>
              <a:t>14-2-2023</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CDB039F-2E5D-43F8-86EF-8E861350656E}" type="slidenum">
              <a:rPr lang="nl-NL" smtClean="0"/>
              <a:t>‹nr.›</a:t>
            </a:fld>
            <a:endParaRPr lang="nl-NL"/>
          </a:p>
        </p:txBody>
      </p:sp>
    </p:spTree>
    <p:extLst>
      <p:ext uri="{BB962C8B-B14F-4D97-AF65-F5344CB8AC3E}">
        <p14:creationId xmlns:p14="http://schemas.microsoft.com/office/powerpoint/2010/main" val="3383391302"/>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8zS6ULUll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1AGK9GYbJF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JI7FKkO4Jr0&amp;feature=youtu.b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view.genial.ly/602fb08d529fd60d8b890ac9/game-breakout-geitenhouderij"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uitzendinggemist.net/aflevering/572853/Keuringsdienst_Van_Waarde.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aUu3NGrTrGs&amp;feature=youtu.b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uitzendinggemist.net/aflevering/572853/Keuringsdienst_Van_Waarde.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0CD21EA-E848-472A-8AED-CBA3477A10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0"/>
            <a:ext cx="12191695" cy="6857990"/>
          </a:xfrm>
          <a:prstGeom prst="rect">
            <a:avLst/>
          </a:prstGeom>
        </p:spPr>
      </p:pic>
      <p:sp>
        <p:nvSpPr>
          <p:cNvPr id="6" name="Rectangle 10">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62A472-BF6D-4F34-A8AD-EB0C31085324}"/>
              </a:ext>
            </a:extLst>
          </p:cNvPr>
          <p:cNvSpPr>
            <a:spLocks noGrp="1"/>
          </p:cNvSpPr>
          <p:nvPr>
            <p:ph type="title"/>
          </p:nvPr>
        </p:nvSpPr>
        <p:spPr>
          <a:xfrm>
            <a:off x="6374887" y="1641860"/>
            <a:ext cx="4204298" cy="1034728"/>
          </a:xfrm>
        </p:spPr>
        <p:txBody>
          <a:bodyPr vert="horz" lIns="91440" tIns="45720" rIns="91440" bIns="0" rtlCol="0">
            <a:normAutofit/>
          </a:bodyPr>
          <a:lstStyle/>
          <a:p>
            <a:r>
              <a:rPr lang="en-US" sz="2800"/>
              <a:t>De Kleine Herkauwer</a:t>
            </a:r>
          </a:p>
        </p:txBody>
      </p:sp>
      <p:sp>
        <p:nvSpPr>
          <p:cNvPr id="8" name="Content Placeholder 7">
            <a:extLst>
              <a:ext uri="{FF2B5EF4-FFF2-40B4-BE49-F238E27FC236}">
                <a16:creationId xmlns:a16="http://schemas.microsoft.com/office/drawing/2014/main" id="{AACF21C3-5C89-2857-5569-247E5F304E90}"/>
              </a:ext>
            </a:extLst>
          </p:cNvPr>
          <p:cNvSpPr>
            <a:spLocks noGrp="1"/>
          </p:cNvSpPr>
          <p:nvPr>
            <p:ph idx="1"/>
          </p:nvPr>
        </p:nvSpPr>
        <p:spPr>
          <a:xfrm>
            <a:off x="6374886" y="2809812"/>
            <a:ext cx="4169380" cy="2384064"/>
          </a:xfrm>
        </p:spPr>
        <p:txBody>
          <a:bodyPr>
            <a:normAutofit/>
          </a:bodyPr>
          <a:lstStyle/>
          <a:p>
            <a:r>
              <a:rPr lang="en-US" sz="1800" dirty="0"/>
              <a:t>14 </a:t>
            </a:r>
            <a:r>
              <a:rPr lang="en-US" sz="1800" dirty="0" err="1"/>
              <a:t>februari</a:t>
            </a:r>
            <a:endParaRPr lang="en-US" sz="1800" dirty="0"/>
          </a:p>
          <a:p>
            <a:r>
              <a:rPr lang="en-US" sz="1800" dirty="0" err="1"/>
              <a:t>Ochtend</a:t>
            </a:r>
            <a:r>
              <a:rPr lang="en-US" sz="1800" dirty="0"/>
              <a:t> school</a:t>
            </a:r>
          </a:p>
          <a:p>
            <a:r>
              <a:rPr lang="en-US" sz="1800" dirty="0"/>
              <a:t>Middag fam. </a:t>
            </a:r>
            <a:r>
              <a:rPr lang="en-US" sz="1800" dirty="0" err="1"/>
              <a:t>Schottert</a:t>
            </a:r>
            <a:endParaRPr lang="en-US" sz="1800" dirty="0"/>
          </a:p>
          <a:p>
            <a:pPr marL="0" indent="0">
              <a:buNone/>
            </a:pPr>
            <a:r>
              <a:rPr lang="en-US" sz="1800" dirty="0"/>
              <a:t>      </a:t>
            </a:r>
            <a:r>
              <a:rPr lang="en-US" sz="1800" dirty="0" err="1"/>
              <a:t>Lutteresweg</a:t>
            </a:r>
            <a:r>
              <a:rPr lang="en-US" sz="1800" dirty="0"/>
              <a:t> 9a </a:t>
            </a:r>
            <a:r>
              <a:rPr lang="en-US" sz="1800" dirty="0" err="1"/>
              <a:t>Lutten</a:t>
            </a:r>
            <a:endParaRPr lang="en-US" sz="1800" dirty="0"/>
          </a:p>
        </p:txBody>
      </p:sp>
    </p:spTree>
    <p:extLst>
      <p:ext uri="{BB962C8B-B14F-4D97-AF65-F5344CB8AC3E}">
        <p14:creationId xmlns:p14="http://schemas.microsoft.com/office/powerpoint/2010/main" val="338289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Sector in nl (2015)</a:t>
            </a:r>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07737" y="1866779"/>
            <a:ext cx="5323141" cy="4861802"/>
          </a:xfrm>
          <a:prstGeom prst="rect">
            <a:avLst/>
          </a:prstGeom>
        </p:spPr>
      </p:pic>
    </p:spTree>
    <p:extLst>
      <p:ext uri="{BB962C8B-B14F-4D97-AF65-F5344CB8AC3E}">
        <p14:creationId xmlns:p14="http://schemas.microsoft.com/office/powerpoint/2010/main" val="1991538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sector</a:t>
            </a:r>
          </a:p>
        </p:txBody>
      </p:sp>
      <p:sp>
        <p:nvSpPr>
          <p:cNvPr id="3" name="Tijdelijke aanduiding voor inhoud 2"/>
          <p:cNvSpPr>
            <a:spLocks noGrp="1"/>
          </p:cNvSpPr>
          <p:nvPr>
            <p:ph idx="1"/>
          </p:nvPr>
        </p:nvSpPr>
        <p:spPr>
          <a:xfrm>
            <a:off x="921586" y="2302329"/>
            <a:ext cx="9720071" cy="4023360"/>
          </a:xfrm>
        </p:spPr>
        <p:txBody>
          <a:bodyPr>
            <a:normAutofit/>
          </a:bodyPr>
          <a:lstStyle/>
          <a:p>
            <a:r>
              <a:rPr lang="nl-NL" sz="2400" dirty="0"/>
              <a:t>NGZO = Nederlandse </a:t>
            </a:r>
            <a:r>
              <a:rPr lang="nl-NL" sz="2400" dirty="0" err="1"/>
              <a:t>GeitenZuivel</a:t>
            </a:r>
            <a:r>
              <a:rPr lang="nl-NL" sz="2400" dirty="0"/>
              <a:t> Organisatie</a:t>
            </a:r>
          </a:p>
          <a:p>
            <a:pPr lvl="1"/>
            <a:r>
              <a:rPr lang="nl-NL" sz="2400" dirty="0" err="1"/>
              <a:t>Branchorganisatie</a:t>
            </a:r>
            <a:r>
              <a:rPr lang="nl-NL" sz="2400" dirty="0"/>
              <a:t> voor inzamelaars en verwerkers van geitenmelk</a:t>
            </a:r>
          </a:p>
          <a:p>
            <a:pPr lvl="1"/>
            <a:r>
              <a:rPr lang="nl-NL" sz="2400" dirty="0"/>
              <a:t>17 leden</a:t>
            </a:r>
          </a:p>
          <a:p>
            <a:pPr lvl="1"/>
            <a:endParaRPr lang="nl-NL" sz="2400" dirty="0"/>
          </a:p>
          <a:p>
            <a:pPr marL="128016" lvl="1" indent="0">
              <a:buNone/>
            </a:pPr>
            <a:endParaRPr lang="nl-NL" sz="2400" dirty="0"/>
          </a:p>
          <a:p>
            <a:r>
              <a:rPr lang="nl-NL" sz="2400" dirty="0" err="1"/>
              <a:t>Kwaligeit</a:t>
            </a:r>
            <a:r>
              <a:rPr lang="nl-NL" sz="2400" dirty="0"/>
              <a:t> = kwaliteitszorgsysteem</a:t>
            </a:r>
          </a:p>
          <a:p>
            <a:pPr lvl="1"/>
            <a:r>
              <a:rPr lang="nl-NL" sz="2400" dirty="0"/>
              <a:t>In samenwerking met LTO ontwikkeld</a:t>
            </a:r>
          </a:p>
        </p:txBody>
      </p:sp>
    </p:spTree>
    <p:extLst>
      <p:ext uri="{BB962C8B-B14F-4D97-AF65-F5344CB8AC3E}">
        <p14:creationId xmlns:p14="http://schemas.microsoft.com/office/powerpoint/2010/main" val="377698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Verwerking en Afzet</a:t>
            </a:r>
          </a:p>
        </p:txBody>
      </p:sp>
      <p:sp>
        <p:nvSpPr>
          <p:cNvPr id="3" name="Tijdelijke aanduiding voor inhoud 2"/>
          <p:cNvSpPr>
            <a:spLocks noGrp="1"/>
          </p:cNvSpPr>
          <p:nvPr>
            <p:ph idx="1"/>
          </p:nvPr>
        </p:nvSpPr>
        <p:spPr/>
        <p:txBody>
          <a:bodyPr>
            <a:normAutofit/>
          </a:bodyPr>
          <a:lstStyle/>
          <a:p>
            <a:r>
              <a:rPr lang="nl-NL" dirty="0"/>
              <a:t>Meeste melk verwerkt tot kaas</a:t>
            </a:r>
          </a:p>
          <a:p>
            <a:pPr lvl="1"/>
            <a:r>
              <a:rPr lang="nl-NL" dirty="0"/>
              <a:t>Jong – oud</a:t>
            </a:r>
          </a:p>
          <a:p>
            <a:pPr lvl="1"/>
            <a:r>
              <a:rPr lang="nl-NL" dirty="0"/>
              <a:t>Hard – zacht</a:t>
            </a:r>
          </a:p>
          <a:p>
            <a:pPr lvl="1"/>
            <a:endParaRPr lang="nl-NL" dirty="0"/>
          </a:p>
          <a:p>
            <a:r>
              <a:rPr lang="nl-NL" dirty="0"/>
              <a:t>Melk is witter </a:t>
            </a:r>
          </a:p>
          <a:p>
            <a:endParaRPr lang="nl-NL" dirty="0"/>
          </a:p>
          <a:p>
            <a:r>
              <a:rPr lang="nl-NL" dirty="0"/>
              <a:t>Melk, karnemelk, yoghurt, kwark</a:t>
            </a:r>
          </a:p>
          <a:p>
            <a:endParaRPr lang="nl-NL" dirty="0"/>
          </a:p>
          <a:p>
            <a:r>
              <a:rPr lang="nl-NL" dirty="0"/>
              <a:t>Veel export </a:t>
            </a:r>
          </a:p>
          <a:p>
            <a:endParaRPr lang="nl-NL" dirty="0"/>
          </a:p>
        </p:txBody>
      </p:sp>
      <p:pic>
        <p:nvPicPr>
          <p:cNvPr id="4" name="Afbeelding 3"/>
          <p:cNvPicPr>
            <a:picLocks noChangeAspect="1"/>
          </p:cNvPicPr>
          <p:nvPr/>
        </p:nvPicPr>
        <p:blipFill>
          <a:blip r:embed="rId3"/>
          <a:stretch>
            <a:fillRect/>
          </a:stretch>
        </p:blipFill>
        <p:spPr>
          <a:xfrm>
            <a:off x="7483194" y="1757082"/>
            <a:ext cx="2178612" cy="2178612"/>
          </a:xfrm>
          <a:prstGeom prst="rect">
            <a:avLst/>
          </a:prstGeom>
        </p:spPr>
      </p:pic>
      <p:pic>
        <p:nvPicPr>
          <p:cNvPr id="5" name="Afbeelding 4"/>
          <p:cNvPicPr>
            <a:picLocks noChangeAspect="1"/>
          </p:cNvPicPr>
          <p:nvPr/>
        </p:nvPicPr>
        <p:blipFill>
          <a:blip r:embed="rId4"/>
          <a:stretch>
            <a:fillRect/>
          </a:stretch>
        </p:blipFill>
        <p:spPr>
          <a:xfrm>
            <a:off x="9866602" y="185736"/>
            <a:ext cx="2171700" cy="2524125"/>
          </a:xfrm>
          <a:prstGeom prst="rect">
            <a:avLst/>
          </a:prstGeom>
        </p:spPr>
      </p:pic>
      <p:graphicFrame>
        <p:nvGraphicFramePr>
          <p:cNvPr id="6" name="Tijdelijke aanduiding voor inhoud 3"/>
          <p:cNvGraphicFramePr>
            <a:graphicFrameLocks/>
          </p:cNvGraphicFramePr>
          <p:nvPr>
            <p:extLst>
              <p:ext uri="{D42A27DB-BD31-4B8C-83A1-F6EECF244321}">
                <p14:modId xmlns:p14="http://schemas.microsoft.com/office/powerpoint/2010/main" val="1278773940"/>
              </p:ext>
            </p:extLst>
          </p:nvPr>
        </p:nvGraphicFramePr>
        <p:xfrm>
          <a:off x="4270310" y="3406775"/>
          <a:ext cx="7408862" cy="34512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76961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EA2F3-4010-483A-BFAD-F91E033BAEF2}"/>
              </a:ext>
            </a:extLst>
          </p:cNvPr>
          <p:cNvSpPr>
            <a:spLocks noGrp="1"/>
          </p:cNvSpPr>
          <p:nvPr>
            <p:ph type="title"/>
          </p:nvPr>
        </p:nvSpPr>
        <p:spPr/>
        <p:txBody>
          <a:bodyPr/>
          <a:lstStyle/>
          <a:p>
            <a:r>
              <a:rPr lang="nl-NL" dirty="0" err="1"/>
              <a:t>mekkerhof</a:t>
            </a:r>
            <a:endParaRPr lang="nl-NL" dirty="0"/>
          </a:p>
        </p:txBody>
      </p:sp>
      <p:sp>
        <p:nvSpPr>
          <p:cNvPr id="3" name="Tijdelijke aanduiding voor inhoud 2">
            <a:extLst>
              <a:ext uri="{FF2B5EF4-FFF2-40B4-BE49-F238E27FC236}">
                <a16:creationId xmlns:a16="http://schemas.microsoft.com/office/drawing/2014/main" id="{58621BAC-20DF-4993-9D33-0596EF895C4A}"/>
              </a:ext>
            </a:extLst>
          </p:cNvPr>
          <p:cNvSpPr>
            <a:spLocks noGrp="1"/>
          </p:cNvSpPr>
          <p:nvPr>
            <p:ph idx="1"/>
          </p:nvPr>
        </p:nvSpPr>
        <p:spPr/>
        <p:txBody>
          <a:bodyPr/>
          <a:lstStyle/>
          <a:p>
            <a:r>
              <a:rPr lang="nl-NL" dirty="0"/>
              <a:t>Geiteninnovatiecentrum</a:t>
            </a:r>
          </a:p>
          <a:p>
            <a:endParaRPr lang="nl-NL" dirty="0"/>
          </a:p>
          <a:p>
            <a:r>
              <a:rPr lang="nl-NL" dirty="0"/>
              <a:t>Positie in Nederland verbeteren (nieuwe kennis en inzichten)</a:t>
            </a:r>
          </a:p>
          <a:p>
            <a:pPr lvl="1"/>
            <a:r>
              <a:rPr lang="nl-NL" dirty="0"/>
              <a:t>Focus op voedingsonderzoek</a:t>
            </a:r>
          </a:p>
          <a:p>
            <a:r>
              <a:rPr lang="nl-NL" dirty="0"/>
              <a:t>Imago verbeteren  </a:t>
            </a:r>
          </a:p>
          <a:p>
            <a:endParaRPr lang="nl-NL" dirty="0"/>
          </a:p>
          <a:p>
            <a:r>
              <a:rPr lang="nl-NL" dirty="0">
                <a:hlinkClick r:id="rId3"/>
              </a:rPr>
              <a:t>https://www.youtube.com/watch?v=D8zS6ULUllo</a:t>
            </a:r>
            <a:endParaRPr lang="nl-NL" dirty="0"/>
          </a:p>
          <a:p>
            <a:endParaRPr lang="nl-NL" dirty="0"/>
          </a:p>
        </p:txBody>
      </p:sp>
    </p:spTree>
    <p:extLst>
      <p:ext uri="{BB962C8B-B14F-4D97-AF65-F5344CB8AC3E}">
        <p14:creationId xmlns:p14="http://schemas.microsoft.com/office/powerpoint/2010/main" val="358933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geit</a:t>
            </a:r>
          </a:p>
        </p:txBody>
      </p:sp>
      <p:sp>
        <p:nvSpPr>
          <p:cNvPr id="3" name="Tijdelijke aanduiding voor inhoud 2"/>
          <p:cNvSpPr>
            <a:spLocks noGrp="1"/>
          </p:cNvSpPr>
          <p:nvPr>
            <p:ph idx="1"/>
          </p:nvPr>
        </p:nvSpPr>
        <p:spPr/>
        <p:txBody>
          <a:bodyPr/>
          <a:lstStyle/>
          <a:p>
            <a:r>
              <a:rPr lang="nl-NL" dirty="0"/>
              <a:t>Kuddedier</a:t>
            </a:r>
          </a:p>
          <a:p>
            <a:r>
              <a:rPr lang="nl-NL" dirty="0"/>
              <a:t>Scherp gehoor, goed zicht, reuk en smaak</a:t>
            </a:r>
          </a:p>
          <a:p>
            <a:r>
              <a:rPr lang="nl-NL" dirty="0"/>
              <a:t>Nieuwsgierig en onderzoekend</a:t>
            </a:r>
          </a:p>
          <a:p>
            <a:endParaRPr lang="nl-NL" dirty="0"/>
          </a:p>
        </p:txBody>
      </p:sp>
    </p:spTree>
    <p:extLst>
      <p:ext uri="{BB962C8B-B14F-4D97-AF65-F5344CB8AC3E}">
        <p14:creationId xmlns:p14="http://schemas.microsoft.com/office/powerpoint/2010/main" val="67334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geit (2)</a:t>
            </a:r>
          </a:p>
        </p:txBody>
      </p:sp>
      <p:sp>
        <p:nvSpPr>
          <p:cNvPr id="3" name="Tijdelijke aanduiding voor inhoud 2"/>
          <p:cNvSpPr>
            <a:spLocks noGrp="1"/>
          </p:cNvSpPr>
          <p:nvPr>
            <p:ph idx="1"/>
          </p:nvPr>
        </p:nvSpPr>
        <p:spPr/>
        <p:txBody>
          <a:bodyPr/>
          <a:lstStyle/>
          <a:p>
            <a:r>
              <a:rPr lang="nl-NL" dirty="0"/>
              <a:t>Twee spenen</a:t>
            </a:r>
          </a:p>
          <a:p>
            <a:r>
              <a:rPr lang="nl-NL" dirty="0"/>
              <a:t>Herkauwer</a:t>
            </a:r>
          </a:p>
          <a:p>
            <a:r>
              <a:rPr lang="nl-NL" dirty="0"/>
              <a:t>Melkproductie vanaf ca. 1 jaar</a:t>
            </a:r>
          </a:p>
          <a:p>
            <a:r>
              <a:rPr lang="nl-NL" dirty="0"/>
              <a:t>Draagtijd ca. 5 maanden, 2-3 lammetjes</a:t>
            </a:r>
          </a:p>
          <a:p>
            <a:endParaRPr lang="nl-NL" dirty="0"/>
          </a:p>
          <a:p>
            <a:endParaRPr lang="nl-NL" dirty="0"/>
          </a:p>
        </p:txBody>
      </p:sp>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4579" y="3573208"/>
            <a:ext cx="5221176" cy="2937320"/>
          </a:xfrm>
          <a:prstGeom prst="rect">
            <a:avLst/>
          </a:prstGeom>
        </p:spPr>
      </p:pic>
    </p:spTree>
    <p:extLst>
      <p:ext uri="{BB962C8B-B14F-4D97-AF65-F5344CB8AC3E}">
        <p14:creationId xmlns:p14="http://schemas.microsoft.com/office/powerpoint/2010/main" val="340534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Rassen</a:t>
            </a:r>
          </a:p>
        </p:txBody>
      </p:sp>
      <p:sp>
        <p:nvSpPr>
          <p:cNvPr id="3" name="Tijdelijke aanduiding voor inhoud 2"/>
          <p:cNvSpPr>
            <a:spLocks noGrp="1"/>
          </p:cNvSpPr>
          <p:nvPr>
            <p:ph idx="1"/>
          </p:nvPr>
        </p:nvSpPr>
        <p:spPr/>
        <p:txBody>
          <a:bodyPr/>
          <a:lstStyle/>
          <a:p>
            <a:r>
              <a:rPr lang="nl-NL" dirty="0"/>
              <a:t>Nederlandse Witte Geit</a:t>
            </a:r>
          </a:p>
          <a:p>
            <a:pPr lvl="1"/>
            <a:r>
              <a:rPr lang="nl-NL" dirty="0"/>
              <a:t>Ontstaan uit landgeit en </a:t>
            </a:r>
            <a:r>
              <a:rPr lang="nl-NL" dirty="0" err="1"/>
              <a:t>Saanen</a:t>
            </a:r>
            <a:endParaRPr lang="nl-NL" dirty="0"/>
          </a:p>
          <a:p>
            <a:pPr lvl="1"/>
            <a:r>
              <a:rPr lang="nl-NL" dirty="0"/>
              <a:t>Hoogbenig, solide gebouwd</a:t>
            </a:r>
          </a:p>
          <a:p>
            <a:pPr lvl="1"/>
            <a:endParaRPr lang="nl-NL" dirty="0"/>
          </a:p>
          <a:p>
            <a:endParaRPr lang="nl-NL" dirty="0"/>
          </a:p>
        </p:txBody>
      </p:sp>
      <p:pic>
        <p:nvPicPr>
          <p:cNvPr id="4" name="Afbeelding 3"/>
          <p:cNvPicPr>
            <a:picLocks noChangeAspect="1"/>
          </p:cNvPicPr>
          <p:nvPr/>
        </p:nvPicPr>
        <p:blipFill>
          <a:blip r:embed="rId3"/>
          <a:stretch>
            <a:fillRect/>
          </a:stretch>
        </p:blipFill>
        <p:spPr>
          <a:xfrm>
            <a:off x="6401033" y="1329133"/>
            <a:ext cx="5066521" cy="3814367"/>
          </a:xfrm>
          <a:prstGeom prst="rect">
            <a:avLst/>
          </a:prstGeom>
        </p:spPr>
      </p:pic>
    </p:spTree>
    <p:extLst>
      <p:ext uri="{BB962C8B-B14F-4D97-AF65-F5344CB8AC3E}">
        <p14:creationId xmlns:p14="http://schemas.microsoft.com/office/powerpoint/2010/main" val="1900842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Toggenburger</a:t>
            </a:r>
            <a:endParaRPr lang="nl-NL" dirty="0"/>
          </a:p>
        </p:txBody>
      </p:sp>
      <p:sp>
        <p:nvSpPr>
          <p:cNvPr id="3" name="Tijdelijke aanduiding voor inhoud 2"/>
          <p:cNvSpPr>
            <a:spLocks noGrp="1"/>
          </p:cNvSpPr>
          <p:nvPr>
            <p:ph idx="1"/>
          </p:nvPr>
        </p:nvSpPr>
        <p:spPr/>
        <p:txBody>
          <a:bodyPr/>
          <a:lstStyle/>
          <a:p>
            <a:r>
              <a:rPr lang="nl-NL" dirty="0"/>
              <a:t>Afkomstig uit Zwitserland</a:t>
            </a:r>
          </a:p>
          <a:p>
            <a:endParaRPr lang="nl-NL" dirty="0"/>
          </a:p>
          <a:p>
            <a:r>
              <a:rPr lang="nl-NL" dirty="0"/>
              <a:t>Sobere geit</a:t>
            </a:r>
          </a:p>
          <a:p>
            <a:pPr lvl="1"/>
            <a:r>
              <a:rPr lang="nl-NL" dirty="0"/>
              <a:t>Met weinig voedsel een goede melkproductie</a:t>
            </a:r>
          </a:p>
          <a:p>
            <a:pPr lvl="1"/>
            <a:endParaRPr lang="nl-NL" dirty="0"/>
          </a:p>
          <a:p>
            <a:r>
              <a:rPr lang="nl-NL" dirty="0"/>
              <a:t>Goed </a:t>
            </a:r>
            <a:r>
              <a:rPr lang="nl-NL" dirty="0" err="1"/>
              <a:t>melkbaar</a:t>
            </a:r>
            <a:endParaRPr lang="nl-NL" dirty="0"/>
          </a:p>
          <a:p>
            <a:r>
              <a:rPr lang="nl-NL" dirty="0"/>
              <a:t>Uitstekende uierkwaliteit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0906" y="2615214"/>
            <a:ext cx="4094516" cy="30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50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Nederlandse bonte geit</a:t>
            </a:r>
          </a:p>
        </p:txBody>
      </p:sp>
      <p:sp>
        <p:nvSpPr>
          <p:cNvPr id="3" name="Tijdelijke aanduiding voor inhoud 2"/>
          <p:cNvSpPr>
            <a:spLocks noGrp="1"/>
          </p:cNvSpPr>
          <p:nvPr>
            <p:ph idx="1"/>
          </p:nvPr>
        </p:nvSpPr>
        <p:spPr/>
        <p:txBody>
          <a:bodyPr/>
          <a:lstStyle/>
          <a:p>
            <a:r>
              <a:rPr lang="nl-NL" dirty="0"/>
              <a:t>Afkomstig van Zeeuwse landgeit</a:t>
            </a:r>
          </a:p>
          <a:p>
            <a:endParaRPr lang="nl-NL" dirty="0"/>
          </a:p>
          <a:p>
            <a:r>
              <a:rPr lang="nl-NL" dirty="0"/>
              <a:t>Middelgroot </a:t>
            </a:r>
          </a:p>
          <a:p>
            <a:r>
              <a:rPr lang="nl-NL" dirty="0"/>
              <a:t>Sterk beenwerk </a:t>
            </a:r>
          </a:p>
          <a:p>
            <a:r>
              <a:rPr lang="nl-NL" dirty="0"/>
              <a:t>Goede weerstand</a:t>
            </a:r>
          </a:p>
          <a:p>
            <a:r>
              <a:rPr lang="nl-NL" dirty="0"/>
              <a:t>Sober</a:t>
            </a:r>
          </a:p>
          <a:p>
            <a:endParaRPr lang="nl-NL"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6745" y="2084832"/>
            <a:ext cx="5534025" cy="416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387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Anglo-nubische</a:t>
            </a:r>
            <a:r>
              <a:rPr lang="nl-NL" dirty="0"/>
              <a:t> geit</a:t>
            </a:r>
          </a:p>
        </p:txBody>
      </p:sp>
      <p:sp>
        <p:nvSpPr>
          <p:cNvPr id="3" name="Tijdelijke aanduiding voor inhoud 2"/>
          <p:cNvSpPr>
            <a:spLocks noGrp="1"/>
          </p:cNvSpPr>
          <p:nvPr>
            <p:ph idx="1"/>
          </p:nvPr>
        </p:nvSpPr>
        <p:spPr/>
        <p:txBody>
          <a:bodyPr/>
          <a:lstStyle/>
          <a:p>
            <a:r>
              <a:rPr lang="nl-NL" dirty="0"/>
              <a:t>Ontstaan in Engeland</a:t>
            </a:r>
          </a:p>
          <a:p>
            <a:r>
              <a:rPr lang="nl-NL" dirty="0"/>
              <a:t>Kruising van Oosterse rassen</a:t>
            </a:r>
          </a:p>
          <a:p>
            <a:endParaRPr lang="nl-NL" dirty="0"/>
          </a:p>
          <a:p>
            <a:r>
              <a:rPr lang="nl-NL" dirty="0"/>
              <a:t>Aanhankelijk karakter</a:t>
            </a:r>
          </a:p>
          <a:p>
            <a:r>
              <a:rPr lang="nl-NL" dirty="0"/>
              <a:t>Melkproductie lager, hogere gehaltes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0809" y="2174793"/>
            <a:ext cx="5256973" cy="393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76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10">
            <a:extLst>
              <a:ext uri="{FF2B5EF4-FFF2-40B4-BE49-F238E27FC236}">
                <a16:creationId xmlns:a16="http://schemas.microsoft.com/office/drawing/2014/main" id="{7EA7EFBF-32D8-5BB4-4040-F2F2F324BFC5}"/>
              </a:ext>
            </a:extLst>
          </p:cNvPr>
          <p:cNvGraphicFramePr>
            <a:graphicFrameLocks noGrp="1"/>
          </p:cNvGraphicFramePr>
          <p:nvPr>
            <p:extLst>
              <p:ext uri="{D42A27DB-BD31-4B8C-83A1-F6EECF244321}">
                <p14:modId xmlns:p14="http://schemas.microsoft.com/office/powerpoint/2010/main" val="119723956"/>
              </p:ext>
            </p:extLst>
          </p:nvPr>
        </p:nvGraphicFramePr>
        <p:xfrm>
          <a:off x="1273042" y="447040"/>
          <a:ext cx="10031229" cy="6102350"/>
        </p:xfrm>
        <a:graphic>
          <a:graphicData uri="http://schemas.openxmlformats.org/drawingml/2006/table">
            <a:tbl>
              <a:tblPr firstRow="1" bandRow="1">
                <a:tableStyleId>{5C22544A-7EE6-4342-B048-85BDC9FD1C3A}</a:tableStyleId>
              </a:tblPr>
              <a:tblGrid>
                <a:gridCol w="3343743">
                  <a:extLst>
                    <a:ext uri="{9D8B030D-6E8A-4147-A177-3AD203B41FA5}">
                      <a16:colId xmlns:a16="http://schemas.microsoft.com/office/drawing/2014/main" val="3694541676"/>
                    </a:ext>
                  </a:extLst>
                </a:gridCol>
                <a:gridCol w="3343743">
                  <a:extLst>
                    <a:ext uri="{9D8B030D-6E8A-4147-A177-3AD203B41FA5}">
                      <a16:colId xmlns:a16="http://schemas.microsoft.com/office/drawing/2014/main" val="2446025572"/>
                    </a:ext>
                  </a:extLst>
                </a:gridCol>
                <a:gridCol w="3343743">
                  <a:extLst>
                    <a:ext uri="{9D8B030D-6E8A-4147-A177-3AD203B41FA5}">
                      <a16:colId xmlns:a16="http://schemas.microsoft.com/office/drawing/2014/main" val="297380107"/>
                    </a:ext>
                  </a:extLst>
                </a:gridCol>
              </a:tblGrid>
              <a:tr h="335707">
                <a:tc>
                  <a:txBody>
                    <a:bodyPr/>
                    <a:lstStyle/>
                    <a:p>
                      <a:r>
                        <a:rPr lang="nl-NL" sz="1400" dirty="0"/>
                        <a:t>Datum</a:t>
                      </a:r>
                    </a:p>
                  </a:txBody>
                  <a:tcPr/>
                </a:tc>
                <a:tc>
                  <a:txBody>
                    <a:bodyPr/>
                    <a:lstStyle/>
                    <a:p>
                      <a:r>
                        <a:rPr lang="nl-NL" sz="1400" dirty="0"/>
                        <a:t>Programma</a:t>
                      </a:r>
                    </a:p>
                  </a:txBody>
                  <a:tcPr/>
                </a:tc>
                <a:tc>
                  <a:txBody>
                    <a:bodyPr/>
                    <a:lstStyle/>
                    <a:p>
                      <a:r>
                        <a:rPr lang="nl-NL" sz="1400" dirty="0"/>
                        <a:t>Bijzonderheden</a:t>
                      </a:r>
                    </a:p>
                  </a:txBody>
                  <a:tcPr/>
                </a:tc>
                <a:extLst>
                  <a:ext uri="{0D108BD9-81ED-4DB2-BD59-A6C34878D82A}">
                    <a16:rowId xmlns:a16="http://schemas.microsoft.com/office/drawing/2014/main" val="1872200055"/>
                  </a:ext>
                </a:extLst>
              </a:tr>
              <a:tr h="587487">
                <a:tc>
                  <a:txBody>
                    <a:bodyPr/>
                    <a:lstStyle/>
                    <a:p>
                      <a:r>
                        <a:rPr lang="nl-NL" sz="1400" dirty="0"/>
                        <a:t>14 februari</a:t>
                      </a:r>
                    </a:p>
                  </a:txBody>
                  <a:tcPr/>
                </a:tc>
                <a:tc>
                  <a:txBody>
                    <a:bodyPr/>
                    <a:lstStyle/>
                    <a:p>
                      <a:r>
                        <a:rPr lang="nl-NL" sz="1400" dirty="0"/>
                        <a:t>Kleine herkauwer incl. excursie</a:t>
                      </a:r>
                    </a:p>
                  </a:txBody>
                  <a:tcPr/>
                </a:tc>
                <a:tc>
                  <a:txBody>
                    <a:bodyPr/>
                    <a:lstStyle/>
                    <a:p>
                      <a:r>
                        <a:rPr lang="nl-NL" sz="1400" dirty="0"/>
                        <a:t>Oefenen casus</a:t>
                      </a:r>
                    </a:p>
                  </a:txBody>
                  <a:tcPr/>
                </a:tc>
                <a:extLst>
                  <a:ext uri="{0D108BD9-81ED-4DB2-BD59-A6C34878D82A}">
                    <a16:rowId xmlns:a16="http://schemas.microsoft.com/office/drawing/2014/main" val="1389232918"/>
                  </a:ext>
                </a:extLst>
              </a:tr>
              <a:tr h="479260">
                <a:tc>
                  <a:txBody>
                    <a:bodyPr/>
                    <a:lstStyle/>
                    <a:p>
                      <a:r>
                        <a:rPr lang="nl-NL" sz="1400" dirty="0"/>
                        <a:t>21 februari</a:t>
                      </a:r>
                    </a:p>
                  </a:txBody>
                  <a:tcPr/>
                </a:tc>
                <a:tc>
                  <a:txBody>
                    <a:bodyPr/>
                    <a:lstStyle/>
                    <a:p>
                      <a:r>
                        <a:rPr lang="nl-NL" sz="1400" dirty="0" err="1"/>
                        <a:t>Praktijkdag</a:t>
                      </a:r>
                      <a:r>
                        <a:rPr lang="nl-NL" sz="1400" dirty="0"/>
                        <a:t> met dierenarts</a:t>
                      </a:r>
                    </a:p>
                  </a:txBody>
                  <a:tcPr/>
                </a:tc>
                <a:tc>
                  <a:txBody>
                    <a:bodyPr/>
                    <a:lstStyle/>
                    <a:p>
                      <a:endParaRPr lang="nl-NL" sz="1400"/>
                    </a:p>
                  </a:txBody>
                  <a:tcPr/>
                </a:tc>
                <a:extLst>
                  <a:ext uri="{0D108BD9-81ED-4DB2-BD59-A6C34878D82A}">
                    <a16:rowId xmlns:a16="http://schemas.microsoft.com/office/drawing/2014/main" val="2950895690"/>
                  </a:ext>
                </a:extLst>
              </a:tr>
              <a:tr h="335707">
                <a:tc>
                  <a:txBody>
                    <a:bodyPr/>
                    <a:lstStyle/>
                    <a:p>
                      <a:r>
                        <a:rPr lang="nl-NL" sz="1400" dirty="0"/>
                        <a:t>28 februari</a:t>
                      </a:r>
                    </a:p>
                  </a:txBody>
                  <a:tcPr/>
                </a:tc>
                <a:tc>
                  <a:txBody>
                    <a:bodyPr/>
                    <a:lstStyle/>
                    <a:p>
                      <a:r>
                        <a:rPr lang="nl-NL" sz="1400" dirty="0"/>
                        <a:t>Voorjaarsvakantie</a:t>
                      </a:r>
                    </a:p>
                  </a:txBody>
                  <a:tcPr/>
                </a:tc>
                <a:tc>
                  <a:txBody>
                    <a:bodyPr/>
                    <a:lstStyle/>
                    <a:p>
                      <a:endParaRPr lang="nl-NL" sz="1400"/>
                    </a:p>
                  </a:txBody>
                  <a:tcPr/>
                </a:tc>
                <a:extLst>
                  <a:ext uri="{0D108BD9-81ED-4DB2-BD59-A6C34878D82A}">
                    <a16:rowId xmlns:a16="http://schemas.microsoft.com/office/drawing/2014/main" val="3777657368"/>
                  </a:ext>
                </a:extLst>
              </a:tr>
              <a:tr h="839267">
                <a:tc>
                  <a:txBody>
                    <a:bodyPr/>
                    <a:lstStyle/>
                    <a:p>
                      <a:r>
                        <a:rPr lang="nl-NL" sz="1400" dirty="0"/>
                        <a:t>7 maart</a:t>
                      </a:r>
                    </a:p>
                  </a:txBody>
                  <a:tcPr/>
                </a:tc>
                <a:tc>
                  <a:txBody>
                    <a:bodyPr/>
                    <a:lstStyle/>
                    <a:p>
                      <a:r>
                        <a:rPr lang="nl-NL" sz="1400" dirty="0" err="1"/>
                        <a:t>Lables</a:t>
                      </a:r>
                      <a:r>
                        <a:rPr lang="nl-NL" sz="1400" dirty="0"/>
                        <a:t>, mevr. Hendriks</a:t>
                      </a:r>
                    </a:p>
                  </a:txBody>
                  <a:tcPr/>
                </a:tc>
                <a:tc>
                  <a:txBody>
                    <a:bodyPr/>
                    <a:lstStyle/>
                    <a:p>
                      <a:r>
                        <a:rPr lang="nl-NL" sz="1400" dirty="0"/>
                        <a:t>Biest en AB melk mee!</a:t>
                      </a:r>
                      <a:br>
                        <a:rPr lang="nl-NL" sz="1400" dirty="0"/>
                      </a:br>
                      <a:r>
                        <a:rPr lang="nl-NL" sz="1400" dirty="0"/>
                        <a:t>Mest paard</a:t>
                      </a:r>
                    </a:p>
                    <a:p>
                      <a:r>
                        <a:rPr lang="nl-NL" sz="1400" dirty="0"/>
                        <a:t>Maken lesstof varkens</a:t>
                      </a:r>
                    </a:p>
                  </a:txBody>
                  <a:tcPr/>
                </a:tc>
                <a:extLst>
                  <a:ext uri="{0D108BD9-81ED-4DB2-BD59-A6C34878D82A}">
                    <a16:rowId xmlns:a16="http://schemas.microsoft.com/office/drawing/2014/main" val="1527791615"/>
                  </a:ext>
                </a:extLst>
              </a:tr>
              <a:tr h="1091047">
                <a:tc>
                  <a:txBody>
                    <a:bodyPr/>
                    <a:lstStyle/>
                    <a:p>
                      <a:r>
                        <a:rPr lang="nl-NL" sz="1400" dirty="0"/>
                        <a:t>14 maart</a:t>
                      </a:r>
                    </a:p>
                  </a:txBody>
                  <a:tcPr/>
                </a:tc>
                <a:tc>
                  <a:txBody>
                    <a:bodyPr/>
                    <a:lstStyle/>
                    <a:p>
                      <a:r>
                        <a:rPr lang="nl-NL" sz="1400" dirty="0"/>
                        <a:t>Aflezen lab</a:t>
                      </a:r>
                    </a:p>
                    <a:p>
                      <a:r>
                        <a:rPr lang="nl-NL" sz="1400" dirty="0"/>
                        <a:t>Pluimvee</a:t>
                      </a:r>
                    </a:p>
                    <a:p>
                      <a:r>
                        <a:rPr lang="nl-NL" sz="1400" dirty="0"/>
                        <a:t>Afronden</a:t>
                      </a:r>
                    </a:p>
                    <a:p>
                      <a:r>
                        <a:rPr lang="nl-NL" sz="1400" dirty="0"/>
                        <a:t>Varkenshouderij rest</a:t>
                      </a:r>
                    </a:p>
                  </a:txBody>
                  <a:tcPr/>
                </a:tc>
                <a:tc>
                  <a:txBody>
                    <a:bodyPr/>
                    <a:lstStyle/>
                    <a:p>
                      <a:endParaRPr lang="nl-NL" sz="1400" dirty="0"/>
                    </a:p>
                  </a:txBody>
                  <a:tcPr/>
                </a:tc>
                <a:extLst>
                  <a:ext uri="{0D108BD9-81ED-4DB2-BD59-A6C34878D82A}">
                    <a16:rowId xmlns:a16="http://schemas.microsoft.com/office/drawing/2014/main" val="2862662098"/>
                  </a:ext>
                </a:extLst>
              </a:tr>
              <a:tr h="335707">
                <a:tc>
                  <a:txBody>
                    <a:bodyPr/>
                    <a:lstStyle/>
                    <a:p>
                      <a:r>
                        <a:rPr lang="nl-NL" sz="1400" dirty="0"/>
                        <a:t>21 maart</a:t>
                      </a:r>
                    </a:p>
                  </a:txBody>
                  <a:tcPr/>
                </a:tc>
                <a:tc>
                  <a:txBody>
                    <a:bodyPr/>
                    <a:lstStyle/>
                    <a:p>
                      <a:r>
                        <a:rPr lang="nl-NL" sz="1400" dirty="0"/>
                        <a:t>Geen les=studiedag</a:t>
                      </a:r>
                    </a:p>
                  </a:txBody>
                  <a:tcPr/>
                </a:tc>
                <a:tc>
                  <a:txBody>
                    <a:bodyPr/>
                    <a:lstStyle/>
                    <a:p>
                      <a:endParaRPr lang="nl-NL" sz="1400"/>
                    </a:p>
                  </a:txBody>
                  <a:tcPr/>
                </a:tc>
                <a:extLst>
                  <a:ext uri="{0D108BD9-81ED-4DB2-BD59-A6C34878D82A}">
                    <a16:rowId xmlns:a16="http://schemas.microsoft.com/office/drawing/2014/main" val="3134740136"/>
                  </a:ext>
                </a:extLst>
              </a:tr>
              <a:tr h="2098168">
                <a:tc>
                  <a:txBody>
                    <a:bodyPr/>
                    <a:lstStyle/>
                    <a:p>
                      <a:r>
                        <a:rPr lang="nl-NL" sz="1400" dirty="0"/>
                        <a:t>28 maart</a:t>
                      </a:r>
                    </a:p>
                    <a:p>
                      <a:endParaRPr lang="nl-NL" sz="1400" dirty="0"/>
                    </a:p>
                    <a:p>
                      <a:r>
                        <a:rPr lang="nl-NL" sz="1400" dirty="0"/>
                        <a:t>4 april</a:t>
                      </a:r>
                    </a:p>
                    <a:p>
                      <a:endParaRPr lang="nl-NL" sz="1400" dirty="0"/>
                    </a:p>
                    <a:p>
                      <a:endParaRPr lang="nl-NL" sz="1400" dirty="0"/>
                    </a:p>
                    <a:p>
                      <a:r>
                        <a:rPr lang="nl-NL" sz="1400" dirty="0"/>
                        <a:t>11 april</a:t>
                      </a:r>
                    </a:p>
                    <a:p>
                      <a:endParaRPr lang="nl-NL" sz="1400" dirty="0"/>
                    </a:p>
                    <a:p>
                      <a:r>
                        <a:rPr lang="nl-NL" sz="1400" dirty="0"/>
                        <a:t>18 april</a:t>
                      </a:r>
                    </a:p>
                  </a:txBody>
                  <a:tcPr/>
                </a:tc>
                <a:tc>
                  <a:txBody>
                    <a:bodyPr/>
                    <a:lstStyle/>
                    <a:p>
                      <a:r>
                        <a:rPr lang="nl-NL" sz="1400" dirty="0" err="1"/>
                        <a:t>Praktijkdag</a:t>
                      </a:r>
                      <a:r>
                        <a:rPr lang="nl-NL" sz="1400" dirty="0"/>
                        <a:t> varkens</a:t>
                      </a:r>
                    </a:p>
                    <a:p>
                      <a:endParaRPr lang="nl-NL" sz="1400" dirty="0"/>
                    </a:p>
                    <a:p>
                      <a:r>
                        <a:rPr lang="nl-NL" sz="1400" dirty="0"/>
                        <a:t>Almelo GD, rest zorgwijzer</a:t>
                      </a:r>
                    </a:p>
                    <a:p>
                      <a:endParaRPr lang="nl-NL" sz="1400" dirty="0"/>
                    </a:p>
                    <a:p>
                      <a:endParaRPr lang="nl-NL" sz="1400" dirty="0"/>
                    </a:p>
                    <a:p>
                      <a:r>
                        <a:rPr lang="nl-NL" sz="1400" dirty="0"/>
                        <a:t>Examen Keuzedeel</a:t>
                      </a:r>
                    </a:p>
                    <a:p>
                      <a:endParaRPr lang="nl-NL" sz="1400" dirty="0"/>
                    </a:p>
                    <a:p>
                      <a:r>
                        <a:rPr lang="nl-NL" sz="1400" dirty="0"/>
                        <a:t>Herexamen</a:t>
                      </a:r>
                    </a:p>
                  </a:txBody>
                  <a:tcPr/>
                </a:tc>
                <a:tc>
                  <a:txBody>
                    <a:bodyPr/>
                    <a:lstStyle/>
                    <a:p>
                      <a:endParaRPr lang="nl-NL" sz="1400" dirty="0"/>
                    </a:p>
                  </a:txBody>
                  <a:tcPr/>
                </a:tc>
                <a:extLst>
                  <a:ext uri="{0D108BD9-81ED-4DB2-BD59-A6C34878D82A}">
                    <a16:rowId xmlns:a16="http://schemas.microsoft.com/office/drawing/2014/main" val="2800026909"/>
                  </a:ext>
                </a:extLst>
              </a:tr>
            </a:tbl>
          </a:graphicData>
        </a:graphic>
      </p:graphicFrame>
    </p:spTree>
    <p:extLst>
      <p:ext uri="{BB962C8B-B14F-4D97-AF65-F5344CB8AC3E}">
        <p14:creationId xmlns:p14="http://schemas.microsoft.com/office/powerpoint/2010/main" val="3530993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leven van een melkgeit</a:t>
            </a:r>
          </a:p>
        </p:txBody>
      </p:sp>
      <p:sp>
        <p:nvSpPr>
          <p:cNvPr id="3" name="Tijdelijke aanduiding voor inhoud 2"/>
          <p:cNvSpPr>
            <a:spLocks noGrp="1"/>
          </p:cNvSpPr>
          <p:nvPr>
            <p:ph idx="1"/>
          </p:nvPr>
        </p:nvSpPr>
        <p:spPr/>
        <p:txBody>
          <a:bodyPr vert="horz" lIns="45720" tIns="45720" rIns="45720" bIns="45720" rtlCol="0" anchor="t">
            <a:normAutofit/>
          </a:bodyPr>
          <a:lstStyle/>
          <a:p>
            <a:r>
              <a:rPr lang="nl-NL" dirty="0"/>
              <a:t>Video: </a:t>
            </a:r>
            <a:r>
              <a:rPr lang="nl-NL" dirty="0">
                <a:ea typeface="+mn-lt"/>
                <a:cs typeface="+mn-lt"/>
                <a:hlinkClick r:id="rId3"/>
              </a:rPr>
              <a:t>https://www.youtube.com/watch?v=1AGK9GYbJF4</a:t>
            </a:r>
            <a:r>
              <a:rPr lang="nl-NL" dirty="0">
                <a:ea typeface="+mn-lt"/>
                <a:cs typeface="+mn-lt"/>
              </a:rPr>
              <a:t> </a:t>
            </a:r>
            <a:endParaRPr lang="nl-NL" dirty="0"/>
          </a:p>
          <a:p>
            <a:endParaRPr lang="nl-NL" dirty="0"/>
          </a:p>
          <a:p>
            <a:r>
              <a:rPr lang="nl-NL" dirty="0"/>
              <a:t>Melken</a:t>
            </a:r>
          </a:p>
          <a:p>
            <a:r>
              <a:rPr lang="nl-NL" dirty="0"/>
              <a:t>Voeren </a:t>
            </a:r>
          </a:p>
          <a:p>
            <a:r>
              <a:rPr lang="nl-NL" dirty="0"/>
              <a:t>Huisvesting</a:t>
            </a:r>
          </a:p>
          <a:p>
            <a:r>
              <a:rPr lang="nl-NL" dirty="0"/>
              <a:t>Voortplanting</a:t>
            </a:r>
          </a:p>
          <a:p>
            <a:pPr marL="0" indent="0">
              <a:buNone/>
            </a:pPr>
            <a:endParaRPr lang="nl-NL" dirty="0"/>
          </a:p>
        </p:txBody>
      </p:sp>
    </p:spTree>
    <p:extLst>
      <p:ext uri="{BB962C8B-B14F-4D97-AF65-F5344CB8AC3E}">
        <p14:creationId xmlns:p14="http://schemas.microsoft.com/office/powerpoint/2010/main" val="102934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Huisvesting</a:t>
            </a:r>
          </a:p>
        </p:txBody>
      </p:sp>
      <p:sp>
        <p:nvSpPr>
          <p:cNvPr id="3" name="Tijdelijke aanduiding voor inhoud 2"/>
          <p:cNvSpPr>
            <a:spLocks noGrp="1"/>
          </p:cNvSpPr>
          <p:nvPr>
            <p:ph idx="1"/>
          </p:nvPr>
        </p:nvSpPr>
        <p:spPr/>
        <p:txBody>
          <a:bodyPr/>
          <a:lstStyle/>
          <a:p>
            <a:pPr marL="0" indent="0">
              <a:buNone/>
            </a:pPr>
            <a:r>
              <a:rPr lang="nl-NL" dirty="0"/>
              <a:t>In grote groepen op stal</a:t>
            </a:r>
          </a:p>
          <a:p>
            <a:pPr marL="0" indent="0">
              <a:buNone/>
            </a:pPr>
            <a:endParaRPr lang="nl-NL" dirty="0"/>
          </a:p>
          <a:p>
            <a:pPr marL="0" indent="0">
              <a:buNone/>
            </a:pPr>
            <a:endParaRPr lang="nl-NL" dirty="0"/>
          </a:p>
        </p:txBody>
      </p:sp>
      <p:pic>
        <p:nvPicPr>
          <p:cNvPr id="4" name="Afbeelding 3"/>
          <p:cNvPicPr>
            <a:picLocks noChangeAspect="1"/>
          </p:cNvPicPr>
          <p:nvPr/>
        </p:nvPicPr>
        <p:blipFill>
          <a:blip r:embed="rId3"/>
          <a:stretch>
            <a:fillRect/>
          </a:stretch>
        </p:blipFill>
        <p:spPr>
          <a:xfrm>
            <a:off x="5870384" y="620712"/>
            <a:ext cx="5533898" cy="3676968"/>
          </a:xfrm>
          <a:prstGeom prst="rect">
            <a:avLst/>
          </a:prstGeom>
        </p:spPr>
      </p:pic>
      <p:pic>
        <p:nvPicPr>
          <p:cNvPr id="5" name="Afbeelding 4"/>
          <p:cNvPicPr>
            <a:picLocks noChangeAspect="1"/>
          </p:cNvPicPr>
          <p:nvPr/>
        </p:nvPicPr>
        <p:blipFill>
          <a:blip r:embed="rId4"/>
          <a:stretch>
            <a:fillRect/>
          </a:stretch>
        </p:blipFill>
        <p:spPr>
          <a:xfrm>
            <a:off x="2270761" y="3557307"/>
            <a:ext cx="4286250" cy="2847975"/>
          </a:xfrm>
          <a:prstGeom prst="rect">
            <a:avLst/>
          </a:prstGeom>
        </p:spPr>
      </p:pic>
      <p:pic>
        <p:nvPicPr>
          <p:cNvPr id="6" name="Afbeelding 5"/>
          <p:cNvPicPr>
            <a:picLocks noChangeAspect="1"/>
          </p:cNvPicPr>
          <p:nvPr/>
        </p:nvPicPr>
        <p:blipFill>
          <a:blip r:embed="rId5"/>
          <a:stretch>
            <a:fillRect/>
          </a:stretch>
        </p:blipFill>
        <p:spPr>
          <a:xfrm>
            <a:off x="7118032" y="3600094"/>
            <a:ext cx="4286250" cy="2847975"/>
          </a:xfrm>
          <a:prstGeom prst="rect">
            <a:avLst/>
          </a:prstGeom>
        </p:spPr>
      </p:pic>
    </p:spTree>
    <p:extLst>
      <p:ext uri="{BB962C8B-B14F-4D97-AF65-F5344CB8AC3E}">
        <p14:creationId xmlns:p14="http://schemas.microsoft.com/office/powerpoint/2010/main" val="2423946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Huisvesting bokken</a:t>
            </a:r>
          </a:p>
        </p:txBody>
      </p:sp>
      <p:sp>
        <p:nvSpPr>
          <p:cNvPr id="3" name="Tijdelijke aanduiding voor inhoud 2"/>
          <p:cNvSpPr>
            <a:spLocks noGrp="1"/>
          </p:cNvSpPr>
          <p:nvPr>
            <p:ph idx="1"/>
          </p:nvPr>
        </p:nvSpPr>
        <p:spPr>
          <a:xfrm>
            <a:off x="1024128" y="1989210"/>
            <a:ext cx="8229600" cy="4525963"/>
          </a:xfrm>
        </p:spPr>
        <p:txBody>
          <a:bodyPr/>
          <a:lstStyle/>
          <a:p>
            <a:r>
              <a:rPr lang="nl-NL" dirty="0"/>
              <a:t>Buiten de geitenstal huisvesten (bokeffect)</a:t>
            </a:r>
          </a:p>
          <a:p>
            <a:r>
              <a:rPr lang="nl-NL" dirty="0"/>
              <a:t>2 tot 3m2 ruimte nodig vrij bewegen</a:t>
            </a:r>
          </a:p>
          <a:p>
            <a:r>
              <a:rPr lang="nl-NL" dirty="0"/>
              <a:t>Alleen in groepshuisvesting als ze elkaar goed verdragen (i.v.m. vechten)</a:t>
            </a:r>
          </a:p>
          <a:p>
            <a:r>
              <a:rPr lang="nl-NL" dirty="0"/>
              <a:t>Buiten houden minimaal een afdakje </a:t>
            </a:r>
          </a:p>
          <a:p>
            <a:r>
              <a:rPr lang="nl-NL" dirty="0"/>
              <a:t>Bij een vast bokkenweidje wel regelmatig behandelen tegen maag/darmwormen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95413" y="4838773"/>
            <a:ext cx="27336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07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Huisvesting lammeren</a:t>
            </a:r>
          </a:p>
        </p:txBody>
      </p:sp>
      <p:sp>
        <p:nvSpPr>
          <p:cNvPr id="3" name="Tijdelijke aanduiding voor inhoud 2"/>
          <p:cNvSpPr>
            <a:spLocks noGrp="1"/>
          </p:cNvSpPr>
          <p:nvPr>
            <p:ph idx="1"/>
          </p:nvPr>
        </p:nvSpPr>
        <p:spPr/>
        <p:txBody>
          <a:bodyPr vert="horz" lIns="45720" tIns="45720" rIns="45720" bIns="45720" rtlCol="0" anchor="t">
            <a:normAutofit/>
          </a:bodyPr>
          <a:lstStyle/>
          <a:p>
            <a:r>
              <a:rPr lang="nl-NL" dirty="0"/>
              <a:t>Opvang pasgeboren lammeren, bijv. in dozen</a:t>
            </a:r>
          </a:p>
          <a:p>
            <a:r>
              <a:rPr lang="nl-NL" dirty="0"/>
              <a:t>Speciaal ingerichte kraamafdeling</a:t>
            </a:r>
          </a:p>
          <a:p>
            <a:r>
              <a:rPr lang="nl-NL" dirty="0"/>
              <a:t>De eerste weken vaak apart van de melkgeiten</a:t>
            </a:r>
          </a:p>
          <a:p>
            <a:pPr marL="264795" lvl="1"/>
            <a:r>
              <a:rPr lang="nl-NL" dirty="0"/>
              <a:t>In groepshokken met drinkautomaat </a:t>
            </a:r>
          </a:p>
          <a:p>
            <a:pPr marL="264795" lvl="1"/>
            <a:r>
              <a:rPr lang="nl-NL" dirty="0">
                <a:ea typeface="+mn-lt"/>
                <a:cs typeface="+mn-lt"/>
                <a:hlinkClick r:id="rId3"/>
              </a:rPr>
              <a:t>https://www.youtube.com/watch?v=JI7FKkO4Jr0&amp;feature=youtu.be</a:t>
            </a:r>
            <a:r>
              <a:rPr lang="nl-NL" dirty="0">
                <a:ea typeface="+mn-lt"/>
                <a:cs typeface="+mn-lt"/>
              </a:rPr>
              <a:t> </a:t>
            </a:r>
            <a:endParaRPr lang="nl-NL" dirty="0"/>
          </a:p>
        </p:txBody>
      </p:sp>
    </p:spTree>
    <p:extLst>
      <p:ext uri="{BB962C8B-B14F-4D97-AF65-F5344CB8AC3E}">
        <p14:creationId xmlns:p14="http://schemas.microsoft.com/office/powerpoint/2010/main" val="181038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Melkstal</a:t>
            </a:r>
          </a:p>
        </p:txBody>
      </p:sp>
      <p:sp>
        <p:nvSpPr>
          <p:cNvPr id="3" name="Tijdelijke aanduiding voor inhoud 2"/>
          <p:cNvSpPr>
            <a:spLocks noGrp="1"/>
          </p:cNvSpPr>
          <p:nvPr>
            <p:ph idx="1"/>
          </p:nvPr>
        </p:nvSpPr>
        <p:spPr/>
        <p:txBody>
          <a:bodyPr/>
          <a:lstStyle/>
          <a:p>
            <a:pPr marL="0" indent="0">
              <a:buNone/>
            </a:pPr>
            <a:r>
              <a:rPr lang="nl-NL" dirty="0"/>
              <a:t>2-3 keer melken per dag</a:t>
            </a:r>
          </a:p>
          <a:p>
            <a:pPr marL="0" indent="0">
              <a:buNone/>
            </a:pPr>
            <a:r>
              <a:rPr lang="nl-NL" dirty="0"/>
              <a:t>	zij-aan-zij</a:t>
            </a:r>
          </a:p>
          <a:p>
            <a:pPr marL="0" indent="0">
              <a:buNone/>
            </a:pPr>
            <a:r>
              <a:rPr lang="nl-NL" dirty="0"/>
              <a:t>	carrousel</a:t>
            </a:r>
          </a:p>
          <a:p>
            <a:pPr marL="0" indent="0">
              <a:buNone/>
            </a:pPr>
            <a:r>
              <a:rPr lang="nl-NL" dirty="0"/>
              <a:t>Geen voor- en nabehandeling</a:t>
            </a:r>
          </a:p>
          <a:p>
            <a:endParaRPr lang="nl-NL" dirty="0"/>
          </a:p>
        </p:txBody>
      </p:sp>
      <p:pic>
        <p:nvPicPr>
          <p:cNvPr id="4" name="Picture 2" descr="Afbeeldingsresultaat voor geitenmelkstal">
            <a:extLst>
              <a:ext uri="{FF2B5EF4-FFF2-40B4-BE49-F238E27FC236}">
                <a16:creationId xmlns:a16="http://schemas.microsoft.com/office/drawing/2014/main" id="{860CC8DB-86CB-4B56-98AE-9A14D254E0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20645" y="758747"/>
            <a:ext cx="4274615" cy="2801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fbeeldingsresultaat voor geitenmelkstal">
            <a:extLst>
              <a:ext uri="{FF2B5EF4-FFF2-40B4-BE49-F238E27FC236}">
                <a16:creationId xmlns:a16="http://schemas.microsoft.com/office/drawing/2014/main" id="{6CD3C2EE-668A-42EE-A39E-FCE5793712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0646" y="3962199"/>
            <a:ext cx="4274615" cy="254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79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productie</a:t>
            </a:r>
          </a:p>
        </p:txBody>
      </p:sp>
      <p:sp>
        <p:nvSpPr>
          <p:cNvPr id="3" name="Tijdelijke aanduiding voor inhoud 2"/>
          <p:cNvSpPr>
            <a:spLocks noGrp="1"/>
          </p:cNvSpPr>
          <p:nvPr>
            <p:ph idx="1"/>
          </p:nvPr>
        </p:nvSpPr>
        <p:spPr>
          <a:xfrm>
            <a:off x="779199" y="2302329"/>
            <a:ext cx="9720071" cy="4023360"/>
          </a:xfrm>
        </p:spPr>
        <p:txBody>
          <a:bodyPr/>
          <a:lstStyle/>
          <a:p>
            <a:r>
              <a:rPr lang="nl-NL" dirty="0"/>
              <a:t>Ca. 3 liter per dag/ 950-1000 kg per jaar</a:t>
            </a:r>
          </a:p>
          <a:p>
            <a:endParaRPr lang="nl-NL" dirty="0"/>
          </a:p>
          <a:p>
            <a:r>
              <a:rPr lang="nl-NL" dirty="0"/>
              <a:t>Vetgehalte ca. 4,1%</a:t>
            </a:r>
          </a:p>
          <a:p>
            <a:r>
              <a:rPr lang="nl-NL" dirty="0"/>
              <a:t>Eiwitgehalte ca. 3,4%</a:t>
            </a:r>
          </a:p>
          <a:p>
            <a:endParaRPr lang="nl-NL" dirty="0"/>
          </a:p>
        </p:txBody>
      </p:sp>
      <p:pic>
        <p:nvPicPr>
          <p:cNvPr id="4" name="Afbeelding 3"/>
          <p:cNvPicPr>
            <a:picLocks noChangeAspect="1"/>
          </p:cNvPicPr>
          <p:nvPr/>
        </p:nvPicPr>
        <p:blipFill>
          <a:blip r:embed="rId3"/>
          <a:stretch>
            <a:fillRect/>
          </a:stretch>
        </p:blipFill>
        <p:spPr>
          <a:xfrm>
            <a:off x="6326123" y="3405105"/>
            <a:ext cx="5454397" cy="3105423"/>
          </a:xfrm>
          <a:prstGeom prst="rect">
            <a:avLst/>
          </a:prstGeom>
        </p:spPr>
      </p:pic>
    </p:spTree>
    <p:extLst>
      <p:ext uri="{BB962C8B-B14F-4D97-AF65-F5344CB8AC3E}">
        <p14:creationId xmlns:p14="http://schemas.microsoft.com/office/powerpoint/2010/main" val="2507123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1"/>
          <p:cNvSpPr txBox="1">
            <a:spLocks noChangeArrowheads="1"/>
          </p:cNvSpPr>
          <p:nvPr/>
        </p:nvSpPr>
        <p:spPr bwMode="auto">
          <a:xfrm>
            <a:off x="8804275" y="6308725"/>
            <a:ext cx="1612205" cy="338554"/>
          </a:xfrm>
          <a:prstGeom prst="rect">
            <a:avLst/>
          </a:prstGeom>
          <a:noFill/>
          <a:ln w="9525">
            <a:noFill/>
            <a:miter lim="800000"/>
            <a:headEnd/>
            <a:tailEnd/>
          </a:ln>
        </p:spPr>
        <p:txBody>
          <a:bodyPr wrap="square">
            <a:spAutoFit/>
          </a:bodyPr>
          <a:lstStyle/>
          <a:p>
            <a:pPr eaLnBrk="0" hangingPunct="0"/>
            <a:endParaRPr lang="nl-NL" sz="1600"/>
          </a:p>
        </p:txBody>
      </p:sp>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9" name="Titel 1"/>
          <p:cNvSpPr>
            <a:spLocks noGrp="1"/>
          </p:cNvSpPr>
          <p:nvPr>
            <p:ph type="title"/>
          </p:nvPr>
        </p:nvSpPr>
        <p:spPr>
          <a:xfrm>
            <a:off x="3910519" y="200260"/>
            <a:ext cx="7772400" cy="1143000"/>
          </a:xfrm>
        </p:spPr>
        <p:txBody>
          <a:bodyPr/>
          <a:lstStyle/>
          <a:p>
            <a:r>
              <a:rPr lang="nl-NL" sz="3600" b="1" dirty="0"/>
              <a:t>Rantsoen</a:t>
            </a:r>
          </a:p>
        </p:txBody>
      </p:sp>
      <p:sp>
        <p:nvSpPr>
          <p:cNvPr id="4105" name="Tijdelijke aanduiding voor dianummer 10"/>
          <p:cNvSpPr>
            <a:spLocks noGrp="1"/>
          </p:cNvSpPr>
          <p:nvPr>
            <p:ph type="sldNum" sz="quarter" idx="12"/>
          </p:nvPr>
        </p:nvSpPr>
        <p:spPr>
          <a:xfrm>
            <a:off x="8763000" y="6400800"/>
            <a:ext cx="1905000" cy="457200"/>
          </a:xfrm>
          <a:noFill/>
        </p:spPr>
        <p:txBody>
          <a:bodyPr/>
          <a:lstStyle/>
          <a:p>
            <a:endParaRPr lang="nl-NL" dirty="0">
              <a:solidFill>
                <a:srgbClr val="002060"/>
              </a:solidFill>
              <a:latin typeface="Calibri" pitchFamily="34" charset="0"/>
              <a:cs typeface="Calibri" pitchFamily="34" charset="0"/>
            </a:endParaRPr>
          </a:p>
        </p:txBody>
      </p:sp>
      <p:sp>
        <p:nvSpPr>
          <p:cNvPr id="2" name="Tekstvak 1"/>
          <p:cNvSpPr txBox="1"/>
          <p:nvPr/>
        </p:nvSpPr>
        <p:spPr>
          <a:xfrm>
            <a:off x="1031875" y="1343260"/>
            <a:ext cx="9864726" cy="2585323"/>
          </a:xfrm>
          <a:prstGeom prst="rect">
            <a:avLst/>
          </a:prstGeom>
          <a:noFill/>
        </p:spPr>
        <p:txBody>
          <a:bodyPr wrap="square" rtlCol="0">
            <a:spAutoFit/>
          </a:bodyPr>
          <a:lstStyle/>
          <a:p>
            <a:r>
              <a:rPr lang="nl-NL" sz="2400" dirty="0"/>
              <a:t>Melkgeiten:						Lammeren:</a:t>
            </a:r>
          </a:p>
          <a:p>
            <a:pPr marL="285750" indent="-285750">
              <a:buFontTx/>
              <a:buChar char="-"/>
            </a:pPr>
            <a:r>
              <a:rPr lang="nl-NL" sz="2400" dirty="0"/>
              <a:t>Kuilvoer						- Melk</a:t>
            </a:r>
          </a:p>
          <a:p>
            <a:pPr marL="285750" indent="-285750">
              <a:buFontTx/>
              <a:buChar char="-"/>
            </a:pPr>
            <a:r>
              <a:rPr lang="nl-NL" sz="2400" dirty="0"/>
              <a:t>Brok							- Hooi</a:t>
            </a:r>
          </a:p>
          <a:p>
            <a:pPr marL="285750" indent="-285750">
              <a:buFontTx/>
              <a:buChar char="-"/>
            </a:pPr>
            <a:r>
              <a:rPr lang="nl-NL" sz="2400" dirty="0"/>
              <a:t>Mais							- Stro</a:t>
            </a:r>
          </a:p>
          <a:p>
            <a:pPr marL="285750" indent="-285750">
              <a:buFontTx/>
              <a:buChar char="-"/>
            </a:pPr>
            <a:r>
              <a:rPr lang="nl-NL" sz="2400" dirty="0"/>
              <a:t>Bijproducten					- Brok</a:t>
            </a:r>
          </a:p>
          <a:p>
            <a:pPr marL="285750" indent="-285750">
              <a:buFontTx/>
              <a:buChar char="-"/>
            </a:pPr>
            <a:r>
              <a:rPr lang="nl-NL" sz="2400" dirty="0"/>
              <a:t>Stro-brok </a:t>
            </a:r>
          </a:p>
          <a:p>
            <a:pPr marL="285750" indent="-285750">
              <a:buFontTx/>
              <a:buChar char="-"/>
            </a:pPr>
            <a:endParaRPr lang="nl-NL" dirty="0"/>
          </a:p>
        </p:txBody>
      </p:sp>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270" y="4020658"/>
            <a:ext cx="4427984" cy="249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1" y="4020658"/>
            <a:ext cx="3778758" cy="251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1875" y="3943013"/>
            <a:ext cx="1712104" cy="256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4927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915B7-90B4-4A3C-B3AE-182DA2101C6B}"/>
              </a:ext>
            </a:extLst>
          </p:cNvPr>
          <p:cNvSpPr>
            <a:spLocks noGrp="1"/>
          </p:cNvSpPr>
          <p:nvPr>
            <p:ph type="title"/>
          </p:nvPr>
        </p:nvSpPr>
        <p:spPr/>
        <p:txBody>
          <a:bodyPr/>
          <a:lstStyle/>
          <a:p>
            <a:r>
              <a:rPr lang="nl-NL" dirty="0"/>
              <a:t>Verzorging</a:t>
            </a:r>
          </a:p>
        </p:txBody>
      </p:sp>
      <p:sp>
        <p:nvSpPr>
          <p:cNvPr id="3" name="Tijdelijke aanduiding voor inhoud 2">
            <a:extLst>
              <a:ext uri="{FF2B5EF4-FFF2-40B4-BE49-F238E27FC236}">
                <a16:creationId xmlns:a16="http://schemas.microsoft.com/office/drawing/2014/main" id="{222130B1-9595-4688-BA5F-2783C6B3A066}"/>
              </a:ext>
            </a:extLst>
          </p:cNvPr>
          <p:cNvSpPr>
            <a:spLocks noGrp="1"/>
          </p:cNvSpPr>
          <p:nvPr>
            <p:ph idx="1"/>
          </p:nvPr>
        </p:nvSpPr>
        <p:spPr/>
        <p:txBody>
          <a:bodyPr/>
          <a:lstStyle/>
          <a:p>
            <a:r>
              <a:rPr lang="nl-NL" dirty="0"/>
              <a:t>Voortplanting en fokkerij</a:t>
            </a:r>
          </a:p>
          <a:p>
            <a:r>
              <a:rPr lang="nl-NL" dirty="0"/>
              <a:t>Opfok lammeren</a:t>
            </a:r>
          </a:p>
          <a:p>
            <a:r>
              <a:rPr lang="nl-NL" dirty="0"/>
              <a:t>Diergezondheid</a:t>
            </a:r>
          </a:p>
        </p:txBody>
      </p:sp>
    </p:spTree>
    <p:extLst>
      <p:ext uri="{BB962C8B-B14F-4D97-AF65-F5344CB8AC3E}">
        <p14:creationId xmlns:p14="http://schemas.microsoft.com/office/powerpoint/2010/main" val="1278849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voortplanting</a:t>
            </a:r>
          </a:p>
        </p:txBody>
      </p:sp>
      <p:sp>
        <p:nvSpPr>
          <p:cNvPr id="3" name="Tijdelijke aanduiding voor inhoud 2"/>
          <p:cNvSpPr>
            <a:spLocks noGrp="1"/>
          </p:cNvSpPr>
          <p:nvPr>
            <p:ph idx="1"/>
          </p:nvPr>
        </p:nvSpPr>
        <p:spPr/>
        <p:txBody>
          <a:bodyPr/>
          <a:lstStyle/>
          <a:p>
            <a:r>
              <a:rPr lang="nl-NL" dirty="0" err="1"/>
              <a:t>Duurmelken</a:t>
            </a:r>
            <a:r>
              <a:rPr lang="nl-NL" dirty="0"/>
              <a:t>: gedurende 2 of meer jaren geen dracht</a:t>
            </a:r>
          </a:p>
          <a:p>
            <a:endParaRPr lang="nl-NL"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9063" y="2850348"/>
            <a:ext cx="6740434" cy="3818615"/>
          </a:xfrm>
          <a:prstGeom prst="rect">
            <a:avLst/>
          </a:prstGeom>
        </p:spPr>
      </p:pic>
    </p:spTree>
    <p:extLst>
      <p:ext uri="{BB962C8B-B14F-4D97-AF65-F5344CB8AC3E}">
        <p14:creationId xmlns:p14="http://schemas.microsoft.com/office/powerpoint/2010/main" val="413634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Voortplanting (2)</a:t>
            </a:r>
          </a:p>
        </p:txBody>
      </p:sp>
      <p:sp>
        <p:nvSpPr>
          <p:cNvPr id="3" name="Tijdelijke aanduiding voor inhoud 2"/>
          <p:cNvSpPr>
            <a:spLocks noGrp="1"/>
          </p:cNvSpPr>
          <p:nvPr>
            <p:ph idx="1"/>
          </p:nvPr>
        </p:nvSpPr>
        <p:spPr/>
        <p:txBody>
          <a:bodyPr>
            <a:normAutofit/>
          </a:bodyPr>
          <a:lstStyle/>
          <a:p>
            <a:r>
              <a:rPr lang="nl-NL" dirty="0" err="1"/>
              <a:t>Seizoensgevoeligheid</a:t>
            </a:r>
            <a:endParaRPr lang="nl-NL" dirty="0"/>
          </a:p>
          <a:p>
            <a:pPr lvl="1"/>
            <a:r>
              <a:rPr lang="nl-NL" dirty="0" err="1"/>
              <a:t>Shortdaybreeder</a:t>
            </a:r>
            <a:r>
              <a:rPr lang="nl-NL" dirty="0"/>
              <a:t> </a:t>
            </a:r>
          </a:p>
          <a:p>
            <a:r>
              <a:rPr lang="nl-NL" dirty="0"/>
              <a:t>Ritsig  </a:t>
            </a:r>
          </a:p>
          <a:p>
            <a:endParaRPr lang="nl-NL" dirty="0"/>
          </a:p>
          <a:p>
            <a:r>
              <a:rPr lang="nl-NL" dirty="0"/>
              <a:t>Lammeren geboren bij (dag)licht</a:t>
            </a:r>
          </a:p>
          <a:p>
            <a:endParaRPr lang="nl-NL" dirty="0"/>
          </a:p>
          <a:p>
            <a:r>
              <a:rPr lang="nl-NL" dirty="0"/>
              <a:t>Bokjes – geitjes</a:t>
            </a:r>
          </a:p>
          <a:p>
            <a:pPr lvl="1"/>
            <a:r>
              <a:rPr lang="nl-NL" dirty="0"/>
              <a:t>Geitjes voor eigen opfok</a:t>
            </a:r>
          </a:p>
          <a:p>
            <a:pPr lvl="1"/>
            <a:r>
              <a:rPr lang="nl-NL" dirty="0"/>
              <a:t>Bokjes worden geslacht</a:t>
            </a:r>
          </a:p>
          <a:p>
            <a:endParaRPr lang="nl-NL" dirty="0"/>
          </a:p>
        </p:txBody>
      </p:sp>
    </p:spTree>
    <p:extLst>
      <p:ext uri="{BB962C8B-B14F-4D97-AF65-F5344CB8AC3E}">
        <p14:creationId xmlns:p14="http://schemas.microsoft.com/office/powerpoint/2010/main" val="146076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C839E-42E5-417C-9292-F44D2ECEB4CE}"/>
              </a:ext>
            </a:extLst>
          </p:cNvPr>
          <p:cNvSpPr>
            <a:spLocks noGrp="1"/>
          </p:cNvSpPr>
          <p:nvPr>
            <p:ph type="title"/>
          </p:nvPr>
        </p:nvSpPr>
        <p:spPr/>
        <p:txBody>
          <a:bodyPr/>
          <a:lstStyle/>
          <a:p>
            <a:r>
              <a:rPr lang="nl-NL" dirty="0"/>
              <a:t>Ervaring met geiten?</a:t>
            </a:r>
          </a:p>
        </p:txBody>
      </p:sp>
      <p:sp>
        <p:nvSpPr>
          <p:cNvPr id="3" name="Tijdelijke aanduiding voor inhoud 2">
            <a:extLst>
              <a:ext uri="{FF2B5EF4-FFF2-40B4-BE49-F238E27FC236}">
                <a16:creationId xmlns:a16="http://schemas.microsoft.com/office/drawing/2014/main" id="{3636A4A4-6B98-4F0D-BB2E-098758C5B5EE}"/>
              </a:ext>
            </a:extLst>
          </p:cNvPr>
          <p:cNvSpPr>
            <a:spLocks noGrp="1"/>
          </p:cNvSpPr>
          <p:nvPr>
            <p:ph idx="1"/>
          </p:nvPr>
        </p:nvSpPr>
        <p:spPr/>
        <p:txBody>
          <a:bodyPr/>
          <a:lstStyle/>
          <a:p>
            <a:r>
              <a:rPr lang="nl-NL" dirty="0">
                <a:highlight>
                  <a:srgbClr val="FFFF00"/>
                </a:highlight>
                <a:hlinkClick r:id="rId3"/>
              </a:rPr>
              <a:t>https://view.genial.ly/602fb08d529fd60d8b890ac9/game-breakout-geitenhouderij</a:t>
            </a:r>
            <a:endParaRPr lang="nl-NL" dirty="0">
              <a:highlight>
                <a:srgbClr val="FFFF00"/>
              </a:highlight>
            </a:endParaRPr>
          </a:p>
          <a:p>
            <a:endParaRPr lang="nl-NL" dirty="0">
              <a:highlight>
                <a:srgbClr val="FFFF00"/>
              </a:highlight>
            </a:endParaRPr>
          </a:p>
          <a:p>
            <a:r>
              <a:rPr lang="nl-NL" dirty="0">
                <a:highlight>
                  <a:srgbClr val="FFFF00"/>
                </a:highlight>
                <a:hlinkClick r:id="rId4"/>
              </a:rPr>
              <a:t>https://www.uitzendinggemist.net/aflevering/572853/Keuringsdienst_Van_Waarde.html#</a:t>
            </a:r>
            <a:endParaRPr lang="nl-NL" dirty="0">
              <a:highlight>
                <a:srgbClr val="FFFF00"/>
              </a:highlight>
            </a:endParaRPr>
          </a:p>
          <a:p>
            <a:endParaRPr lang="nl-NL" dirty="0">
              <a:highlight>
                <a:srgbClr val="FFFF00"/>
              </a:highlight>
            </a:endParaRPr>
          </a:p>
          <a:p>
            <a:endParaRPr lang="nl-NL" dirty="0">
              <a:highlight>
                <a:srgbClr val="FFFF00"/>
              </a:highlight>
            </a:endParaRPr>
          </a:p>
        </p:txBody>
      </p:sp>
    </p:spTree>
    <p:extLst>
      <p:ext uri="{BB962C8B-B14F-4D97-AF65-F5344CB8AC3E}">
        <p14:creationId xmlns:p14="http://schemas.microsoft.com/office/powerpoint/2010/main" val="1950155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Voortplanting (4)</a:t>
            </a:r>
          </a:p>
        </p:txBody>
      </p:sp>
      <p:sp>
        <p:nvSpPr>
          <p:cNvPr id="3" name="Tijdelijke aanduiding voor inhoud 2"/>
          <p:cNvSpPr>
            <a:spLocks noGrp="1"/>
          </p:cNvSpPr>
          <p:nvPr>
            <p:ph idx="1"/>
          </p:nvPr>
        </p:nvSpPr>
        <p:spPr/>
        <p:txBody>
          <a:bodyPr vert="horz" lIns="45720" tIns="45720" rIns="45720" bIns="45720" rtlCol="0" anchor="t">
            <a:normAutofit/>
          </a:bodyPr>
          <a:lstStyle/>
          <a:p>
            <a:r>
              <a:rPr lang="nl-NL" dirty="0"/>
              <a:t>Eigen bok </a:t>
            </a:r>
          </a:p>
          <a:p>
            <a:endParaRPr lang="nl-NL" dirty="0"/>
          </a:p>
          <a:p>
            <a:r>
              <a:rPr lang="nl-NL" dirty="0"/>
              <a:t>KI: </a:t>
            </a:r>
            <a:r>
              <a:rPr lang="nl-NL" dirty="0">
                <a:ea typeface="+mn-lt"/>
                <a:cs typeface="+mn-lt"/>
                <a:hlinkClick r:id="rId3"/>
              </a:rPr>
              <a:t>https://www.youtube.com/watch?v=aUu3NGrTrGs&amp;feature=youtu.be</a:t>
            </a:r>
          </a:p>
        </p:txBody>
      </p:sp>
    </p:spTree>
    <p:extLst>
      <p:ext uri="{BB962C8B-B14F-4D97-AF65-F5344CB8AC3E}">
        <p14:creationId xmlns:p14="http://schemas.microsoft.com/office/powerpoint/2010/main" val="657290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1FA4B7-3372-40B4-8A8D-A354C0280F57}"/>
              </a:ext>
            </a:extLst>
          </p:cNvPr>
          <p:cNvSpPr>
            <a:spLocks noGrp="1"/>
          </p:cNvSpPr>
          <p:nvPr>
            <p:ph type="title"/>
          </p:nvPr>
        </p:nvSpPr>
        <p:spPr/>
        <p:txBody>
          <a:bodyPr/>
          <a:lstStyle/>
          <a:p>
            <a:r>
              <a:rPr lang="nl-NL" dirty="0"/>
              <a:t>Voortplanting (3)</a:t>
            </a:r>
          </a:p>
        </p:txBody>
      </p:sp>
      <p:sp>
        <p:nvSpPr>
          <p:cNvPr id="3" name="Tijdelijke aanduiding voor inhoud 2">
            <a:extLst>
              <a:ext uri="{FF2B5EF4-FFF2-40B4-BE49-F238E27FC236}">
                <a16:creationId xmlns:a16="http://schemas.microsoft.com/office/drawing/2014/main" id="{BD455A5A-97C1-4D88-A7E7-470BE6FA29B8}"/>
              </a:ext>
            </a:extLst>
          </p:cNvPr>
          <p:cNvSpPr>
            <a:spLocks noGrp="1"/>
          </p:cNvSpPr>
          <p:nvPr>
            <p:ph idx="1"/>
          </p:nvPr>
        </p:nvSpPr>
        <p:spPr/>
        <p:txBody>
          <a:bodyPr/>
          <a:lstStyle/>
          <a:p>
            <a:r>
              <a:rPr lang="nl-NL" dirty="0"/>
              <a:t>Bronstinductie</a:t>
            </a:r>
          </a:p>
          <a:p>
            <a:pPr lvl="1"/>
            <a:r>
              <a:rPr lang="nl-NL" dirty="0"/>
              <a:t>Bokeffect</a:t>
            </a:r>
          </a:p>
          <a:p>
            <a:pPr lvl="1"/>
            <a:r>
              <a:rPr lang="nl-NL" dirty="0"/>
              <a:t>Nabootsen seizoenen</a:t>
            </a:r>
          </a:p>
          <a:p>
            <a:pPr lvl="1"/>
            <a:r>
              <a:rPr lang="nl-NL" dirty="0"/>
              <a:t>Sponzen</a:t>
            </a:r>
          </a:p>
        </p:txBody>
      </p:sp>
    </p:spTree>
    <p:extLst>
      <p:ext uri="{BB962C8B-B14F-4D97-AF65-F5344CB8AC3E}">
        <p14:creationId xmlns:p14="http://schemas.microsoft.com/office/powerpoint/2010/main" val="356306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2" name="Tekstvak 1"/>
          <p:cNvSpPr txBox="1"/>
          <p:nvPr/>
        </p:nvSpPr>
        <p:spPr>
          <a:xfrm>
            <a:off x="1168400" y="927199"/>
            <a:ext cx="9413081" cy="769441"/>
          </a:xfrm>
          <a:prstGeom prst="rect">
            <a:avLst/>
          </a:prstGeom>
          <a:noFill/>
        </p:spPr>
        <p:txBody>
          <a:bodyPr wrap="square" rtlCol="0">
            <a:spAutoFit/>
          </a:bodyPr>
          <a:lstStyle/>
          <a:p>
            <a:r>
              <a:rPr lang="nl-NL" sz="4400" dirty="0"/>
              <a:t>VOORTPLANTING (5)</a:t>
            </a:r>
            <a:endParaRPr lang="nl-NL" sz="4400" b="1" dirty="0">
              <a:latin typeface="+mj-lt"/>
            </a:endParaRPr>
          </a:p>
        </p:txBody>
      </p:sp>
      <p:sp>
        <p:nvSpPr>
          <p:cNvPr id="3" name="Tekstvak 2"/>
          <p:cNvSpPr txBox="1"/>
          <p:nvPr/>
        </p:nvSpPr>
        <p:spPr>
          <a:xfrm>
            <a:off x="949405" y="2019300"/>
            <a:ext cx="6875937" cy="3416320"/>
          </a:xfrm>
          <a:prstGeom prst="rect">
            <a:avLst/>
          </a:prstGeom>
          <a:noFill/>
        </p:spPr>
        <p:txBody>
          <a:bodyPr wrap="square" rtlCol="0">
            <a:spAutoFit/>
          </a:bodyPr>
          <a:lstStyle/>
          <a:p>
            <a:r>
              <a:rPr lang="nl-NL" sz="2400" dirty="0"/>
              <a:t>Meeste lammeren in januari, februari</a:t>
            </a:r>
            <a:br>
              <a:rPr lang="nl-NL" sz="2400" dirty="0"/>
            </a:br>
            <a:endParaRPr lang="nl-NL" sz="2400" dirty="0"/>
          </a:p>
          <a:p>
            <a:r>
              <a:rPr lang="nl-NL" sz="2400" dirty="0"/>
              <a:t>Gemiddeld 1-3 lammeren</a:t>
            </a:r>
            <a:br>
              <a:rPr lang="nl-NL" sz="2400" dirty="0"/>
            </a:br>
            <a:endParaRPr lang="nl-NL" sz="2400" dirty="0"/>
          </a:p>
          <a:p>
            <a:r>
              <a:rPr lang="nl-NL" sz="2400" dirty="0"/>
              <a:t>Gemiddeld gewicht geitjes: 3 - 3,5 kilo</a:t>
            </a:r>
            <a:br>
              <a:rPr lang="nl-NL" sz="2400" dirty="0"/>
            </a:br>
            <a:r>
              <a:rPr lang="nl-NL" sz="2400" dirty="0"/>
              <a:t>Gemiddeld gewicht bokjes: 3,5 - 4 kilo</a:t>
            </a:r>
            <a:br>
              <a:rPr lang="nl-NL" sz="2400" dirty="0"/>
            </a:br>
            <a:endParaRPr lang="nl-NL" sz="2400" dirty="0"/>
          </a:p>
          <a:p>
            <a:r>
              <a:rPr lang="nl-NL" sz="2400" dirty="0"/>
              <a:t>Gemiddelde opfokkosten geit: 250 euro</a:t>
            </a:r>
            <a:br>
              <a:rPr lang="nl-NL" sz="2400" dirty="0"/>
            </a:br>
            <a:r>
              <a:rPr lang="nl-NL" sz="2400" dirty="0"/>
              <a:t>Gemiddelde opfokkosten koe: 1800 euro</a:t>
            </a:r>
          </a:p>
        </p:txBody>
      </p:sp>
      <p:pic>
        <p:nvPicPr>
          <p:cNvPr id="12" name="Picture 2" descr="Afbeeldingsresultaat voor veelers melkgeite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04627" y="1722120"/>
            <a:ext cx="3931015" cy="43671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4435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Bokjes</a:t>
            </a:r>
          </a:p>
        </p:txBody>
      </p:sp>
      <p:sp>
        <p:nvSpPr>
          <p:cNvPr id="3" name="Tijdelijke aanduiding voor inhoud 2"/>
          <p:cNvSpPr>
            <a:spLocks noGrp="1"/>
          </p:cNvSpPr>
          <p:nvPr>
            <p:ph idx="1"/>
          </p:nvPr>
        </p:nvSpPr>
        <p:spPr/>
        <p:txBody>
          <a:bodyPr/>
          <a:lstStyle/>
          <a:p>
            <a:r>
              <a:rPr lang="nl-NL" dirty="0"/>
              <a:t>Afmesten</a:t>
            </a:r>
          </a:p>
          <a:p>
            <a:pPr lvl="1"/>
            <a:r>
              <a:rPr lang="nl-NL" dirty="0"/>
              <a:t>Met alleen melk tot ca. 9-10 kg (4-5 weken)</a:t>
            </a:r>
          </a:p>
          <a:p>
            <a:pPr lvl="1"/>
            <a:r>
              <a:rPr lang="nl-NL" dirty="0"/>
              <a:t>Met ruwvoer en krachtvoer tot 25-34 kg</a:t>
            </a:r>
          </a:p>
          <a:p>
            <a:r>
              <a:rPr lang="nl-NL" dirty="0">
                <a:highlight>
                  <a:srgbClr val="FFFF00"/>
                </a:highlight>
                <a:hlinkClick r:id="rId3"/>
              </a:rPr>
              <a:t>https://www.uitzendinggemist.net/aflevering/572853/Keuringsdienst_Van_Waarde.html#</a:t>
            </a:r>
            <a:endParaRPr lang="nl-NL" dirty="0">
              <a:highlight>
                <a:srgbClr val="FFFF00"/>
              </a:highlight>
            </a:endParaRPr>
          </a:p>
          <a:p>
            <a:endParaRPr lang="nl-NL" dirty="0">
              <a:highlight>
                <a:srgbClr val="FFFF00"/>
              </a:highlight>
            </a:endParaRPr>
          </a:p>
          <a:p>
            <a:pPr marL="457200" lvl="1" indent="0">
              <a:buNone/>
            </a:pPr>
            <a:endParaRPr lang="nl-NL" dirty="0"/>
          </a:p>
        </p:txBody>
      </p:sp>
      <p:pic>
        <p:nvPicPr>
          <p:cNvPr id="4" name="Afbeelding 3"/>
          <p:cNvPicPr>
            <a:picLocks noChangeAspect="1"/>
          </p:cNvPicPr>
          <p:nvPr/>
        </p:nvPicPr>
        <p:blipFill>
          <a:blip r:embed="rId4"/>
          <a:stretch>
            <a:fillRect/>
          </a:stretch>
        </p:blipFill>
        <p:spPr>
          <a:xfrm>
            <a:off x="6751320" y="2664142"/>
            <a:ext cx="4572000" cy="3267075"/>
          </a:xfrm>
          <a:prstGeom prst="rect">
            <a:avLst/>
          </a:prstGeom>
        </p:spPr>
      </p:pic>
    </p:spTree>
    <p:extLst>
      <p:ext uri="{BB962C8B-B14F-4D97-AF65-F5344CB8AC3E}">
        <p14:creationId xmlns:p14="http://schemas.microsoft.com/office/powerpoint/2010/main" val="4284565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dirty="0">
                <a:solidFill>
                  <a:schemeClr val="tx1"/>
                </a:solidFill>
              </a:rPr>
              <a:t>Voeding/ opfok lammeren</a:t>
            </a:r>
          </a:p>
        </p:txBody>
      </p:sp>
      <p:sp>
        <p:nvSpPr>
          <p:cNvPr id="3" name="Tijdelijke aanduiding voor inhoud 2"/>
          <p:cNvSpPr>
            <a:spLocks noGrp="1"/>
          </p:cNvSpPr>
          <p:nvPr>
            <p:ph idx="1"/>
          </p:nvPr>
        </p:nvSpPr>
        <p:spPr/>
        <p:txBody>
          <a:bodyPr>
            <a:normAutofit fontScale="92500" lnSpcReduction="10000"/>
          </a:bodyPr>
          <a:lstStyle/>
          <a:p>
            <a:r>
              <a:rPr lang="nl-NL" dirty="0"/>
              <a:t>Biest: van eigen moeder, van een andere geit, </a:t>
            </a:r>
            <a:r>
              <a:rPr lang="nl-NL" dirty="0" err="1"/>
              <a:t>koebiest</a:t>
            </a:r>
            <a:r>
              <a:rPr lang="nl-NL" dirty="0"/>
              <a:t> of kunstbiest</a:t>
            </a:r>
          </a:p>
          <a:p>
            <a:endParaRPr lang="nl-NL" dirty="0"/>
          </a:p>
          <a:p>
            <a:r>
              <a:rPr lang="nl-NL" dirty="0"/>
              <a:t>Daarna vaak kunstmelk</a:t>
            </a:r>
          </a:p>
          <a:p>
            <a:pPr lvl="1"/>
            <a:r>
              <a:rPr lang="nl-NL" dirty="0"/>
              <a:t>goedkoper dan geitenmelk, geen risico op overdracht van CL, CAE en Para-TBC</a:t>
            </a:r>
          </a:p>
          <a:p>
            <a:r>
              <a:rPr lang="nl-NL" dirty="0"/>
              <a:t>Brok, hooi en water gaan bijvoeren</a:t>
            </a:r>
          </a:p>
          <a:p>
            <a:endParaRPr lang="nl-NL" dirty="0"/>
          </a:p>
          <a:p>
            <a:r>
              <a:rPr lang="nl-NL" dirty="0"/>
              <a:t>Spenen als: minimaal 10 kg, minimaal 6 weken oud, ca. 250gr brok per dag, gezond</a:t>
            </a:r>
          </a:p>
          <a:p>
            <a:endParaRPr lang="nl-NL" dirty="0"/>
          </a:p>
          <a:p>
            <a:r>
              <a:rPr lang="nl-NL" dirty="0"/>
              <a:t>Daarna hooi en brok, dekken op ca. 7 maanden</a:t>
            </a:r>
          </a:p>
        </p:txBody>
      </p:sp>
    </p:spTree>
    <p:extLst>
      <p:ext uri="{BB962C8B-B14F-4D97-AF65-F5344CB8AC3E}">
        <p14:creationId xmlns:p14="http://schemas.microsoft.com/office/powerpoint/2010/main" val="798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1"/>
          <p:cNvSpPr txBox="1">
            <a:spLocks noChangeArrowheads="1"/>
          </p:cNvSpPr>
          <p:nvPr/>
        </p:nvSpPr>
        <p:spPr bwMode="auto">
          <a:xfrm>
            <a:off x="8804275" y="6308725"/>
            <a:ext cx="1612205" cy="338554"/>
          </a:xfrm>
          <a:prstGeom prst="rect">
            <a:avLst/>
          </a:prstGeom>
          <a:noFill/>
          <a:ln w="9525">
            <a:noFill/>
            <a:miter lim="800000"/>
            <a:headEnd/>
            <a:tailEnd/>
          </a:ln>
        </p:spPr>
        <p:txBody>
          <a:bodyPr wrap="square">
            <a:spAutoFit/>
          </a:bodyPr>
          <a:lstStyle/>
          <a:p>
            <a:pPr eaLnBrk="0" hangingPunct="0"/>
            <a:endParaRPr lang="nl-NL" sz="1600"/>
          </a:p>
        </p:txBody>
      </p:sp>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5" name="Tijdelijke aanduiding voor dianummer 10"/>
          <p:cNvSpPr>
            <a:spLocks noGrp="1"/>
          </p:cNvSpPr>
          <p:nvPr>
            <p:ph type="sldNum" sz="quarter" idx="12"/>
          </p:nvPr>
        </p:nvSpPr>
        <p:spPr>
          <a:xfrm>
            <a:off x="8763000" y="6400800"/>
            <a:ext cx="1905000" cy="457200"/>
          </a:xfrm>
          <a:noFill/>
        </p:spPr>
        <p:txBody>
          <a:bodyPr/>
          <a:lstStyle/>
          <a:p>
            <a:endParaRPr lang="nl-NL" dirty="0">
              <a:solidFill>
                <a:srgbClr val="002060"/>
              </a:solidFill>
              <a:latin typeface="Calibri" pitchFamily="34" charset="0"/>
              <a:cs typeface="Calibri" pitchFamily="34" charset="0"/>
            </a:endParaRPr>
          </a:p>
        </p:txBody>
      </p:sp>
      <p:sp>
        <p:nvSpPr>
          <p:cNvPr id="2" name="Tekstvak 1"/>
          <p:cNvSpPr txBox="1"/>
          <p:nvPr/>
        </p:nvSpPr>
        <p:spPr>
          <a:xfrm>
            <a:off x="1654174" y="622301"/>
            <a:ext cx="9013825" cy="646331"/>
          </a:xfrm>
          <a:prstGeom prst="rect">
            <a:avLst/>
          </a:prstGeom>
          <a:noFill/>
        </p:spPr>
        <p:txBody>
          <a:bodyPr wrap="square" rtlCol="0">
            <a:spAutoFit/>
          </a:bodyPr>
          <a:lstStyle/>
          <a:p>
            <a:r>
              <a:rPr lang="nl-NL" sz="3600" b="1" dirty="0">
                <a:latin typeface="+mj-lt"/>
              </a:rPr>
              <a:t>Biestverstrekking</a:t>
            </a:r>
          </a:p>
        </p:txBody>
      </p:sp>
      <p:sp>
        <p:nvSpPr>
          <p:cNvPr id="3" name="Tekstvak 2"/>
          <p:cNvSpPr txBox="1"/>
          <p:nvPr/>
        </p:nvSpPr>
        <p:spPr>
          <a:xfrm>
            <a:off x="1310640" y="1268631"/>
            <a:ext cx="7620000" cy="5539978"/>
          </a:xfrm>
          <a:prstGeom prst="rect">
            <a:avLst/>
          </a:prstGeom>
          <a:noFill/>
        </p:spPr>
        <p:txBody>
          <a:bodyPr wrap="square" rtlCol="0">
            <a:spAutoFit/>
          </a:bodyPr>
          <a:lstStyle/>
          <a:p>
            <a:endParaRPr lang="nl-NL" sz="2400" dirty="0"/>
          </a:p>
          <a:p>
            <a:pPr marL="285750" indent="-285750">
              <a:buFontTx/>
              <a:buChar char="-"/>
            </a:pPr>
            <a:r>
              <a:rPr lang="nl-NL" sz="2400" dirty="0"/>
              <a:t>Geitenbiest:</a:t>
            </a:r>
          </a:p>
          <a:p>
            <a:r>
              <a:rPr lang="nl-NL" sz="2400" dirty="0"/>
              <a:t>	Voordelen: Veel bedrijfseigen antistoffen, smakelijk </a:t>
            </a:r>
            <a:br>
              <a:rPr lang="nl-NL" sz="2400" dirty="0"/>
            </a:br>
            <a:r>
              <a:rPr lang="nl-NL" sz="2400" dirty="0"/>
              <a:t>	Nadelen: Ziekteoverdracht</a:t>
            </a:r>
          </a:p>
          <a:p>
            <a:endParaRPr lang="nl-NL" sz="2400" dirty="0"/>
          </a:p>
          <a:p>
            <a:pPr marL="285750" indent="-285750">
              <a:buFontTx/>
              <a:buChar char="-"/>
            </a:pPr>
            <a:r>
              <a:rPr lang="nl-NL" sz="2400" dirty="0" err="1"/>
              <a:t>Koebiest</a:t>
            </a:r>
            <a:r>
              <a:rPr lang="nl-NL" sz="2400" dirty="0"/>
              <a:t>:</a:t>
            </a:r>
          </a:p>
          <a:p>
            <a:r>
              <a:rPr lang="nl-NL" sz="2400" dirty="0"/>
              <a:t>	Voordelen: smakelijk, goedkoper</a:t>
            </a:r>
            <a:br>
              <a:rPr lang="nl-NL" sz="2400" dirty="0"/>
            </a:br>
            <a:r>
              <a:rPr lang="nl-NL" sz="2400" dirty="0"/>
              <a:t>	Nadelen: Niet dier specifiek</a:t>
            </a:r>
            <a:br>
              <a:rPr lang="nl-NL" sz="2400" dirty="0"/>
            </a:br>
            <a:endParaRPr lang="nl-NL" sz="2400" dirty="0"/>
          </a:p>
          <a:p>
            <a:pPr marL="285750" indent="-285750">
              <a:buFontTx/>
              <a:buChar char="-"/>
            </a:pPr>
            <a:r>
              <a:rPr lang="nl-NL" sz="2400" dirty="0"/>
              <a:t>Kunstbiest</a:t>
            </a:r>
          </a:p>
          <a:p>
            <a:pPr lvl="1"/>
            <a:r>
              <a:rPr lang="nl-NL" sz="2400" dirty="0"/>
              <a:t>	Voordelen: Geen ziekteoverdracht, gemakkelijk</a:t>
            </a:r>
          </a:p>
          <a:p>
            <a:pPr lvl="1"/>
            <a:r>
              <a:rPr lang="nl-NL" sz="2400" dirty="0"/>
              <a:t>	Nadelen: Hoge kosten, lage IgG waarde bloed</a:t>
            </a:r>
          </a:p>
          <a:p>
            <a:pPr lvl="1"/>
            <a:endParaRPr lang="nl-NL" sz="2400" dirty="0"/>
          </a:p>
          <a:p>
            <a:pPr lvl="1"/>
            <a:r>
              <a:rPr lang="nl-NL" sz="2400" dirty="0"/>
              <a:t>Veel, Vlug, Vaak, Vers (4V’s)</a:t>
            </a:r>
          </a:p>
          <a:p>
            <a:pPr marL="285750" indent="-285750">
              <a:buFontTx/>
              <a:buChar char="-"/>
            </a:pPr>
            <a:endParaRPr lang="nl-NL" dirty="0"/>
          </a:p>
        </p:txBody>
      </p:sp>
      <p:pic>
        <p:nvPicPr>
          <p:cNvPr id="12" name="Picture 2" descr="C:\Users\fok-rm\AppData\Local\Microsoft\Windows\INetCache\Content.Outlook\EZ2QQ8XQ\20170425_171349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817558" y="2607515"/>
            <a:ext cx="5088373" cy="2862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7176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1"/>
          <p:cNvSpPr txBox="1">
            <a:spLocks noChangeArrowheads="1"/>
          </p:cNvSpPr>
          <p:nvPr/>
        </p:nvSpPr>
        <p:spPr bwMode="auto">
          <a:xfrm>
            <a:off x="8804275" y="6308725"/>
            <a:ext cx="1612205" cy="338554"/>
          </a:xfrm>
          <a:prstGeom prst="rect">
            <a:avLst/>
          </a:prstGeom>
          <a:noFill/>
          <a:ln w="9525">
            <a:noFill/>
            <a:miter lim="800000"/>
            <a:headEnd/>
            <a:tailEnd/>
          </a:ln>
        </p:spPr>
        <p:txBody>
          <a:bodyPr wrap="square">
            <a:spAutoFit/>
          </a:bodyPr>
          <a:lstStyle/>
          <a:p>
            <a:pPr eaLnBrk="0" hangingPunct="0"/>
            <a:endParaRPr lang="nl-NL" sz="1600"/>
          </a:p>
        </p:txBody>
      </p:sp>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9" name="Titel 1"/>
          <p:cNvSpPr>
            <a:spLocks noGrp="1"/>
          </p:cNvSpPr>
          <p:nvPr>
            <p:ph type="title"/>
          </p:nvPr>
        </p:nvSpPr>
        <p:spPr>
          <a:xfrm>
            <a:off x="990600" y="661986"/>
            <a:ext cx="7772400" cy="1143000"/>
          </a:xfrm>
        </p:spPr>
        <p:txBody>
          <a:bodyPr/>
          <a:lstStyle/>
          <a:p>
            <a:r>
              <a:rPr lang="nl-NL" sz="3600" b="1" dirty="0"/>
              <a:t>Noodzaak</a:t>
            </a:r>
            <a:r>
              <a:rPr lang="nl-NL" b="1" dirty="0"/>
              <a:t> van biest</a:t>
            </a:r>
          </a:p>
        </p:txBody>
      </p:sp>
      <p:sp>
        <p:nvSpPr>
          <p:cNvPr id="10" name="Tijdelijke aanduiding voor tekst 2"/>
          <p:cNvSpPr>
            <a:spLocks noGrp="1"/>
          </p:cNvSpPr>
          <p:nvPr>
            <p:ph type="body" sz="half" idx="1"/>
          </p:nvPr>
        </p:nvSpPr>
        <p:spPr>
          <a:xfrm>
            <a:off x="1050286" y="1897061"/>
            <a:ext cx="7877912" cy="1800200"/>
          </a:xfrm>
        </p:spPr>
        <p:txBody>
          <a:bodyPr>
            <a:normAutofit fontScale="85000" lnSpcReduction="10000"/>
          </a:bodyPr>
          <a:lstStyle/>
          <a:p>
            <a:r>
              <a:rPr lang="nl-NL" sz="2400" dirty="0"/>
              <a:t>Tijdens de dracht geen overdracht van </a:t>
            </a:r>
            <a:r>
              <a:rPr lang="nl-NL" sz="2400" dirty="0" err="1"/>
              <a:t>Ig’s</a:t>
            </a:r>
            <a:r>
              <a:rPr lang="nl-NL" sz="2400" dirty="0"/>
              <a:t> van geit op lam</a:t>
            </a:r>
          </a:p>
          <a:p>
            <a:r>
              <a:rPr lang="nl-NL" sz="2400" dirty="0"/>
              <a:t>Het lam is afhankelijk van de </a:t>
            </a:r>
            <a:r>
              <a:rPr lang="nl-NL" sz="2400" dirty="0" err="1"/>
              <a:t>Ig’s</a:t>
            </a:r>
            <a:r>
              <a:rPr lang="nl-NL" sz="2400" dirty="0"/>
              <a:t> uit biest</a:t>
            </a:r>
          </a:p>
          <a:p>
            <a:r>
              <a:rPr lang="nl-NL" sz="2400" dirty="0"/>
              <a:t>De opname is alleen in de eerste 24-36 uur na geboorte</a:t>
            </a:r>
          </a:p>
          <a:p>
            <a:r>
              <a:rPr lang="nl-NL" sz="2400" dirty="0"/>
              <a:t>Gevoelige periode tussen week 3-5</a:t>
            </a: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3171"/>
          <a:stretch/>
        </p:blipFill>
        <p:spPr bwMode="auto">
          <a:xfrm>
            <a:off x="4262436" y="3789336"/>
            <a:ext cx="7108825" cy="299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266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1"/>
          <p:cNvSpPr txBox="1">
            <a:spLocks noChangeArrowheads="1"/>
          </p:cNvSpPr>
          <p:nvPr/>
        </p:nvSpPr>
        <p:spPr bwMode="auto">
          <a:xfrm>
            <a:off x="8804275" y="6308725"/>
            <a:ext cx="1612205" cy="338554"/>
          </a:xfrm>
          <a:prstGeom prst="rect">
            <a:avLst/>
          </a:prstGeom>
          <a:noFill/>
          <a:ln w="9525">
            <a:noFill/>
            <a:miter lim="800000"/>
            <a:headEnd/>
            <a:tailEnd/>
          </a:ln>
        </p:spPr>
        <p:txBody>
          <a:bodyPr wrap="square">
            <a:spAutoFit/>
          </a:bodyPr>
          <a:lstStyle/>
          <a:p>
            <a:pPr eaLnBrk="0" hangingPunct="0"/>
            <a:endParaRPr lang="nl-NL" sz="1600"/>
          </a:p>
        </p:txBody>
      </p:sp>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9" name="Rectangle 1029"/>
          <p:cNvSpPr>
            <a:spLocks noGrp="1" noChangeArrowheads="1"/>
          </p:cNvSpPr>
          <p:nvPr>
            <p:ph type="body" sz="half" idx="1"/>
          </p:nvPr>
        </p:nvSpPr>
        <p:spPr>
          <a:xfrm>
            <a:off x="1020790" y="1016000"/>
            <a:ext cx="8492837" cy="4579938"/>
          </a:xfrm>
        </p:spPr>
        <p:txBody>
          <a:bodyPr/>
          <a:lstStyle/>
          <a:p>
            <a:pPr>
              <a:buFontTx/>
              <a:buNone/>
            </a:pPr>
            <a:r>
              <a:rPr lang="en-US" sz="3600" b="1" dirty="0" err="1">
                <a:latin typeface="+mj-lt"/>
              </a:rPr>
              <a:t>Opfokmethodes</a:t>
            </a:r>
            <a:r>
              <a:rPr lang="en-US" sz="3600" b="1" dirty="0"/>
              <a:t> </a:t>
            </a:r>
            <a:endParaRPr lang="en-US" sz="3600" dirty="0"/>
          </a:p>
          <a:p>
            <a:endParaRPr lang="en-US" sz="2400" dirty="0"/>
          </a:p>
          <a:p>
            <a:r>
              <a:rPr lang="en-US" sz="2400" dirty="0" err="1"/>
              <a:t>Aanwezigheid</a:t>
            </a:r>
            <a:r>
              <a:rPr lang="en-US" sz="2400" dirty="0"/>
              <a:t> </a:t>
            </a:r>
            <a:r>
              <a:rPr lang="en-US" sz="2400" dirty="0" err="1"/>
              <a:t>moederdier</a:t>
            </a:r>
            <a:r>
              <a:rPr lang="en-US" sz="2400" dirty="0"/>
              <a:t> </a:t>
            </a:r>
          </a:p>
          <a:p>
            <a:r>
              <a:rPr lang="en-US" sz="2400" dirty="0" err="1"/>
              <a:t>Beperkt</a:t>
            </a:r>
            <a:r>
              <a:rPr lang="en-US" sz="2400" dirty="0"/>
              <a:t> </a:t>
            </a:r>
            <a:r>
              <a:rPr lang="en-US" sz="2400" dirty="0" err="1"/>
              <a:t>voeren</a:t>
            </a:r>
            <a:endParaRPr lang="en-US" sz="2400" dirty="0"/>
          </a:p>
          <a:p>
            <a:r>
              <a:rPr lang="en-US" sz="2400" dirty="0"/>
              <a:t>Semi-</a:t>
            </a:r>
            <a:r>
              <a:rPr lang="en-US" sz="2400" dirty="0" err="1"/>
              <a:t>beperkt</a:t>
            </a:r>
            <a:r>
              <a:rPr lang="en-US" sz="2400" dirty="0"/>
              <a:t> </a:t>
            </a:r>
            <a:r>
              <a:rPr lang="en-US" sz="2400" dirty="0" err="1"/>
              <a:t>voeren</a:t>
            </a:r>
            <a:endParaRPr lang="en-US" sz="2400" dirty="0"/>
          </a:p>
          <a:p>
            <a:r>
              <a:rPr lang="en-US" sz="2400" dirty="0" err="1"/>
              <a:t>Onbeperkt</a:t>
            </a:r>
            <a:r>
              <a:rPr lang="en-US" sz="2400" dirty="0"/>
              <a:t> </a:t>
            </a:r>
            <a:r>
              <a:rPr lang="en-US" sz="2400" dirty="0" err="1"/>
              <a:t>voeren</a:t>
            </a:r>
            <a:endParaRPr lang="en-US" sz="2400" dirty="0"/>
          </a:p>
          <a:p>
            <a:pPr marL="0" indent="0">
              <a:buNone/>
            </a:pPr>
            <a:endParaRPr lang="en-US" sz="2400" dirty="0"/>
          </a:p>
        </p:txBody>
      </p:sp>
      <p:sp>
        <p:nvSpPr>
          <p:cNvPr id="4105" name="Tijdelijke aanduiding voor dianummer 10"/>
          <p:cNvSpPr>
            <a:spLocks noGrp="1"/>
          </p:cNvSpPr>
          <p:nvPr>
            <p:ph type="sldNum" sz="quarter" idx="12"/>
          </p:nvPr>
        </p:nvSpPr>
        <p:spPr>
          <a:xfrm>
            <a:off x="8763000" y="6400800"/>
            <a:ext cx="1905000" cy="457200"/>
          </a:xfrm>
          <a:noFill/>
        </p:spPr>
        <p:txBody>
          <a:bodyPr/>
          <a:lstStyle/>
          <a:p>
            <a:endParaRPr lang="nl-NL" dirty="0">
              <a:solidFill>
                <a:srgbClr val="002060"/>
              </a:solidFill>
              <a:latin typeface="Calibri" pitchFamily="34" charset="0"/>
              <a:cs typeface="Calibri" pitchFamily="34" charset="0"/>
            </a:endParaRPr>
          </a:p>
        </p:txBody>
      </p:sp>
      <p:pic>
        <p:nvPicPr>
          <p:cNvPr id="12" name="Picture 3" descr="C:\Users\fok-rm\Desktop\Nieuwe map\Camera\20171017_13303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458298" y="2870227"/>
            <a:ext cx="4752527" cy="2673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https://www.capracol.nl/img/cms/Darmgezondheid-plaatj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8075" y="4445221"/>
            <a:ext cx="6122926" cy="19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4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baan"/>
          <p:cNvPicPr>
            <a:picLocks noChangeAspect="1" noChangeArrowheads="1"/>
          </p:cNvPicPr>
          <p:nvPr/>
        </p:nvPicPr>
        <p:blipFill>
          <a:blip r:embed="rId3"/>
          <a:srcRect/>
          <a:stretch>
            <a:fillRect/>
          </a:stretch>
        </p:blipFill>
        <p:spPr bwMode="auto">
          <a:xfrm>
            <a:off x="0" y="0"/>
            <a:ext cx="914400" cy="6858000"/>
          </a:xfrm>
          <a:prstGeom prst="rect">
            <a:avLst/>
          </a:prstGeom>
          <a:noFill/>
          <a:ln w="9525">
            <a:noFill/>
            <a:miter lim="800000"/>
            <a:headEnd/>
            <a:tailEnd/>
          </a:ln>
        </p:spPr>
      </p:pic>
      <p:pic>
        <p:nvPicPr>
          <p:cNvPr id="4099" name="Picture 20" descr="EkroLogoDetail"/>
          <p:cNvPicPr>
            <a:picLocks noChangeAspect="1" noChangeArrowheads="1"/>
          </p:cNvPicPr>
          <p:nvPr/>
        </p:nvPicPr>
        <p:blipFill>
          <a:blip r:embed="rId4"/>
          <a:srcRect/>
          <a:stretch>
            <a:fillRect/>
          </a:stretch>
        </p:blipFill>
        <p:spPr bwMode="auto">
          <a:xfrm>
            <a:off x="7477125" y="1506538"/>
            <a:ext cx="4714875" cy="5400675"/>
          </a:xfrm>
          <a:prstGeom prst="rect">
            <a:avLst/>
          </a:prstGeom>
          <a:noFill/>
          <a:ln w="9525">
            <a:noFill/>
            <a:miter lim="800000"/>
            <a:headEnd/>
            <a:tailEnd/>
          </a:ln>
        </p:spPr>
      </p:pic>
      <p:sp>
        <p:nvSpPr>
          <p:cNvPr id="4101" name="Text Box 51"/>
          <p:cNvSpPr txBox="1">
            <a:spLocks noChangeArrowheads="1"/>
          </p:cNvSpPr>
          <p:nvPr/>
        </p:nvSpPr>
        <p:spPr bwMode="auto">
          <a:xfrm>
            <a:off x="8804275" y="6308725"/>
            <a:ext cx="1612205" cy="338554"/>
          </a:xfrm>
          <a:prstGeom prst="rect">
            <a:avLst/>
          </a:prstGeom>
          <a:noFill/>
          <a:ln w="9525">
            <a:noFill/>
            <a:miter lim="800000"/>
            <a:headEnd/>
            <a:tailEnd/>
          </a:ln>
        </p:spPr>
        <p:txBody>
          <a:bodyPr wrap="square">
            <a:spAutoFit/>
          </a:bodyPr>
          <a:lstStyle/>
          <a:p>
            <a:pPr eaLnBrk="0" hangingPunct="0"/>
            <a:endParaRPr lang="nl-NL" sz="1600"/>
          </a:p>
        </p:txBody>
      </p:sp>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9" name="Titel 1"/>
          <p:cNvSpPr>
            <a:spLocks noGrp="1"/>
          </p:cNvSpPr>
          <p:nvPr>
            <p:ph type="title"/>
          </p:nvPr>
        </p:nvSpPr>
        <p:spPr>
          <a:xfrm>
            <a:off x="914400" y="203201"/>
            <a:ext cx="9984432" cy="1143000"/>
          </a:xfrm>
        </p:spPr>
        <p:txBody>
          <a:bodyPr>
            <a:normAutofit/>
          </a:bodyPr>
          <a:lstStyle/>
          <a:p>
            <a:pPr algn="ctr"/>
            <a:r>
              <a:rPr lang="nl-NL" sz="3600" b="1" dirty="0"/>
              <a:t>Huisvesting</a:t>
            </a:r>
          </a:p>
        </p:txBody>
      </p:sp>
      <p:sp>
        <p:nvSpPr>
          <p:cNvPr id="10" name="Tijdelijke aanduiding voor tekst 2"/>
          <p:cNvSpPr>
            <a:spLocks noGrp="1"/>
          </p:cNvSpPr>
          <p:nvPr>
            <p:ph type="body" sz="half" idx="1"/>
          </p:nvPr>
        </p:nvSpPr>
        <p:spPr>
          <a:xfrm>
            <a:off x="1376362" y="1371600"/>
            <a:ext cx="8458200" cy="4114800"/>
          </a:xfrm>
        </p:spPr>
        <p:txBody>
          <a:bodyPr>
            <a:normAutofit/>
          </a:bodyPr>
          <a:lstStyle/>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a:buFontTx/>
              <a:buChar char="-"/>
            </a:pPr>
            <a:endParaRPr lang="nl-NL" sz="2000" dirty="0"/>
          </a:p>
        </p:txBody>
      </p:sp>
      <p:sp>
        <p:nvSpPr>
          <p:cNvPr id="4105" name="Tijdelijke aanduiding voor dianummer 10"/>
          <p:cNvSpPr>
            <a:spLocks noGrp="1"/>
          </p:cNvSpPr>
          <p:nvPr>
            <p:ph type="sldNum" sz="quarter" idx="12"/>
          </p:nvPr>
        </p:nvSpPr>
        <p:spPr>
          <a:xfrm>
            <a:off x="8763000" y="6400800"/>
            <a:ext cx="1905000" cy="457200"/>
          </a:xfrm>
          <a:noFill/>
        </p:spPr>
        <p:txBody>
          <a:bodyPr/>
          <a:lstStyle/>
          <a:p>
            <a:endParaRPr lang="nl-NL" dirty="0">
              <a:solidFill>
                <a:srgbClr val="002060"/>
              </a:solidFill>
              <a:latin typeface="Calibri" pitchFamily="34" charset="0"/>
              <a:cs typeface="Calibri" pitchFamily="34" charset="0"/>
            </a:endParaRPr>
          </a:p>
        </p:txBody>
      </p:sp>
      <p:pic>
        <p:nvPicPr>
          <p:cNvPr id="1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0" y="203201"/>
            <a:ext cx="798513" cy="838200"/>
          </a:xfrm>
          <a:prstGeom prst="rect">
            <a:avLst/>
          </a:prstGeom>
          <a:noFill/>
          <a:ln w="9525">
            <a:noFill/>
            <a:miter lim="800000"/>
            <a:headEnd/>
            <a:tailEnd/>
          </a:ln>
        </p:spPr>
      </p:pic>
      <p:pic>
        <p:nvPicPr>
          <p:cNvPr id="13" name="Picture 2" descr="D:\foto's Engeland\20170531_10031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83073" y="1195617"/>
            <a:ext cx="4788046" cy="26932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fok-rm\Desktop\Nieuwe map\Camera\20171017_131945.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0003" y="1195616"/>
            <a:ext cx="4819084" cy="2710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foto van Biologische melkgeitenhouderij Reimer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83073" y="3979336"/>
            <a:ext cx="4772046" cy="28617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40003" y="4021777"/>
            <a:ext cx="4819084" cy="287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9900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Aflammeren</a:t>
            </a:r>
            <a:r>
              <a:rPr lang="nl-NL" dirty="0"/>
              <a:t> </a:t>
            </a:r>
          </a:p>
        </p:txBody>
      </p:sp>
      <p:sp>
        <p:nvSpPr>
          <p:cNvPr id="3" name="Tijdelijke aanduiding voor inhoud 2"/>
          <p:cNvSpPr>
            <a:spLocks noGrp="1"/>
          </p:cNvSpPr>
          <p:nvPr>
            <p:ph idx="1"/>
          </p:nvPr>
        </p:nvSpPr>
        <p:spPr/>
        <p:txBody>
          <a:bodyPr/>
          <a:lstStyle/>
          <a:p>
            <a:r>
              <a:rPr lang="nl-NL" dirty="0"/>
              <a:t>In voorjaar piek in </a:t>
            </a:r>
            <a:r>
              <a:rPr lang="nl-NL" dirty="0" err="1"/>
              <a:t>aflammeren</a:t>
            </a:r>
            <a:endParaRPr lang="nl-NL" dirty="0"/>
          </a:p>
          <a:p>
            <a:endParaRPr lang="nl-NL" dirty="0"/>
          </a:p>
          <a:p>
            <a:r>
              <a:rPr lang="nl-NL" dirty="0"/>
              <a:t>Meeste problemen voor-tijdens-na het </a:t>
            </a:r>
            <a:r>
              <a:rPr lang="nl-NL" dirty="0" err="1"/>
              <a:t>aflammeren</a:t>
            </a:r>
            <a:endParaRPr lang="nl-NL" dirty="0"/>
          </a:p>
        </p:txBody>
      </p:sp>
    </p:spTree>
    <p:extLst>
      <p:ext uri="{BB962C8B-B14F-4D97-AF65-F5344CB8AC3E}">
        <p14:creationId xmlns:p14="http://schemas.microsoft.com/office/powerpoint/2010/main" val="652596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D955D-D05E-03A7-FBAA-6C8A4CEC4185}"/>
              </a:ext>
            </a:extLst>
          </p:cNvPr>
          <p:cNvSpPr>
            <a:spLocks noGrp="1"/>
          </p:cNvSpPr>
          <p:nvPr>
            <p:ph type="title"/>
          </p:nvPr>
        </p:nvSpPr>
        <p:spPr>
          <a:xfrm>
            <a:off x="1393638" y="2750128"/>
            <a:ext cx="9404723" cy="1400530"/>
          </a:xfrm>
        </p:spPr>
        <p:txBody>
          <a:bodyPr/>
          <a:lstStyle/>
          <a:p>
            <a:r>
              <a:rPr lang="nl-NL" dirty="0"/>
              <a:t>Quiz maken</a:t>
            </a:r>
          </a:p>
        </p:txBody>
      </p:sp>
    </p:spTree>
    <p:extLst>
      <p:ext uri="{BB962C8B-B14F-4D97-AF65-F5344CB8AC3E}">
        <p14:creationId xmlns:p14="http://schemas.microsoft.com/office/powerpoint/2010/main" val="4150835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ZIEKE </a:t>
            </a:r>
            <a:r>
              <a:rPr lang="nl-NL" dirty="0" err="1"/>
              <a:t>GEIt</a:t>
            </a:r>
            <a:r>
              <a:rPr lang="nl-NL" dirty="0"/>
              <a:t>: </a:t>
            </a:r>
            <a:r>
              <a:rPr lang="nl-NL" sz="2000" dirty="0"/>
              <a:t>wat is normaal?</a:t>
            </a:r>
            <a:endParaRPr lang="nl-NL" sz="4400" dirty="0"/>
          </a:p>
        </p:txBody>
      </p:sp>
      <p:graphicFrame>
        <p:nvGraphicFramePr>
          <p:cNvPr id="4" name="Tijdelijke aanduiding voor inhoud 2">
            <a:extLst>
              <a:ext uri="{FF2B5EF4-FFF2-40B4-BE49-F238E27FC236}">
                <a16:creationId xmlns:a16="http://schemas.microsoft.com/office/drawing/2014/main" id="{64A7EB87-0D66-4197-AEA5-E23354163F6E}"/>
              </a:ext>
            </a:extLst>
          </p:cNvPr>
          <p:cNvGraphicFramePr>
            <a:graphicFrameLocks noGrp="1"/>
          </p:cNvGraphicFramePr>
          <p:nvPr>
            <p:ph idx="1"/>
            <p:extLst>
              <p:ext uri="{D42A27DB-BD31-4B8C-83A1-F6EECF244321}">
                <p14:modId xmlns:p14="http://schemas.microsoft.com/office/powerpoint/2010/main" val="2278128215"/>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672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zieke geit: </a:t>
            </a:r>
            <a:r>
              <a:rPr lang="nl-NL" sz="2000" dirty="0"/>
              <a:t>wat is normaal?</a:t>
            </a:r>
            <a:endParaRPr lang="nl-NL" dirty="0"/>
          </a:p>
        </p:txBody>
      </p:sp>
      <p:graphicFrame>
        <p:nvGraphicFramePr>
          <p:cNvPr id="4" name="Tijdelijke aanduiding voor inhoud 5">
            <a:extLst>
              <a:ext uri="{FF2B5EF4-FFF2-40B4-BE49-F238E27FC236}">
                <a16:creationId xmlns:a16="http://schemas.microsoft.com/office/drawing/2014/main" id="{D7C3767B-0372-443C-97AA-C43A819BDDA4}"/>
              </a:ext>
            </a:extLst>
          </p:cNvPr>
          <p:cNvGraphicFramePr>
            <a:graphicFrameLocks noGrp="1"/>
          </p:cNvGraphicFramePr>
          <p:nvPr>
            <p:ph idx="1"/>
            <p:extLst>
              <p:ext uri="{D42A27DB-BD31-4B8C-83A1-F6EECF244321}">
                <p14:modId xmlns:p14="http://schemas.microsoft.com/office/powerpoint/2010/main" val="738187459"/>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24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474-5F1F-C077-2E18-8FA2D4B6500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1CC96A2-9550-5A04-0D92-162C4FB010DC}"/>
              </a:ext>
            </a:extLst>
          </p:cNvPr>
          <p:cNvSpPr>
            <a:spLocks noGrp="1"/>
          </p:cNvSpPr>
          <p:nvPr>
            <p:ph idx="1"/>
          </p:nvPr>
        </p:nvSpPr>
        <p:spPr/>
        <p:txBody>
          <a:bodyPr>
            <a:normAutofit/>
          </a:bodyPr>
          <a:lstStyle/>
          <a:p>
            <a:pPr marL="0" indent="0">
              <a:buNone/>
            </a:pPr>
            <a:r>
              <a:rPr lang="nl-NL" sz="3200" dirty="0"/>
              <a:t>Maken vragen geit</a:t>
            </a:r>
          </a:p>
        </p:txBody>
      </p:sp>
    </p:spTree>
    <p:extLst>
      <p:ext uri="{BB962C8B-B14F-4D97-AF65-F5344CB8AC3E}">
        <p14:creationId xmlns:p14="http://schemas.microsoft.com/office/powerpoint/2010/main" val="621723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Aandoeningen geiten na het lammeren</a:t>
            </a:r>
          </a:p>
        </p:txBody>
      </p:sp>
      <p:sp>
        <p:nvSpPr>
          <p:cNvPr id="3" name="Tijdelijke aanduiding voor inhoud 2"/>
          <p:cNvSpPr>
            <a:spLocks noGrp="1"/>
          </p:cNvSpPr>
          <p:nvPr>
            <p:ph idx="1"/>
          </p:nvPr>
        </p:nvSpPr>
        <p:spPr/>
        <p:txBody>
          <a:bodyPr/>
          <a:lstStyle/>
          <a:p>
            <a:r>
              <a:rPr lang="nl-NL" dirty="0"/>
              <a:t>Beschadigingen geboortekanaal</a:t>
            </a:r>
          </a:p>
          <a:p>
            <a:r>
              <a:rPr lang="nl-NL" dirty="0"/>
              <a:t>Uier</a:t>
            </a:r>
          </a:p>
          <a:p>
            <a:r>
              <a:rPr lang="nl-NL" dirty="0"/>
              <a:t>Nageboorte</a:t>
            </a:r>
          </a:p>
          <a:p>
            <a:r>
              <a:rPr lang="nl-NL" dirty="0"/>
              <a:t>Baarmoederontsteking</a:t>
            </a:r>
          </a:p>
          <a:p>
            <a:r>
              <a:rPr lang="nl-NL" dirty="0"/>
              <a:t>Prolaps</a:t>
            </a:r>
          </a:p>
          <a:p>
            <a:endParaRPr lang="nl-NL" dirty="0"/>
          </a:p>
        </p:txBody>
      </p:sp>
    </p:spTree>
    <p:extLst>
      <p:ext uri="{BB962C8B-B14F-4D97-AF65-F5344CB8AC3E}">
        <p14:creationId xmlns:p14="http://schemas.microsoft.com/office/powerpoint/2010/main" val="3657259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Uierontsteking</a:t>
            </a:r>
          </a:p>
        </p:txBody>
      </p:sp>
      <p:sp>
        <p:nvSpPr>
          <p:cNvPr id="3" name="Tijdelijke aanduiding voor inhoud 2"/>
          <p:cNvSpPr>
            <a:spLocks noGrp="1"/>
          </p:cNvSpPr>
          <p:nvPr>
            <p:ph idx="1"/>
          </p:nvPr>
        </p:nvSpPr>
        <p:spPr/>
        <p:txBody>
          <a:bodyPr/>
          <a:lstStyle/>
          <a:p>
            <a:r>
              <a:rPr lang="nl-NL" dirty="0"/>
              <a:t>Vaak door bacterie</a:t>
            </a:r>
          </a:p>
          <a:p>
            <a:r>
              <a:rPr lang="nl-NL" dirty="0"/>
              <a:t>Verschijnselen</a:t>
            </a:r>
          </a:p>
          <a:p>
            <a:pPr lvl="1"/>
            <a:r>
              <a:rPr lang="nl-NL" dirty="0"/>
              <a:t>Warm, rood, gezwollen, pijnlijk, abnormale melk</a:t>
            </a:r>
          </a:p>
          <a:p>
            <a:pPr lvl="1"/>
            <a:endParaRPr lang="nl-NL" dirty="0"/>
          </a:p>
          <a:p>
            <a:pPr lvl="1"/>
            <a:endParaRPr lang="nl-NL" dirty="0"/>
          </a:p>
        </p:txBody>
      </p:sp>
    </p:spTree>
    <p:extLst>
      <p:ext uri="{BB962C8B-B14F-4D97-AF65-F5344CB8AC3E}">
        <p14:creationId xmlns:p14="http://schemas.microsoft.com/office/powerpoint/2010/main" val="3552331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39043" y="585216"/>
            <a:ext cx="7984671" cy="6083556"/>
          </a:xfrm>
          <a:prstGeom prst="rect">
            <a:avLst/>
          </a:prstGeom>
        </p:spPr>
      </p:pic>
    </p:spTree>
    <p:extLst>
      <p:ext uri="{BB962C8B-B14F-4D97-AF65-F5344CB8AC3E}">
        <p14:creationId xmlns:p14="http://schemas.microsoft.com/office/powerpoint/2010/main" val="1676725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 de nageboorte staan</a:t>
            </a:r>
          </a:p>
        </p:txBody>
      </p:sp>
      <p:sp>
        <p:nvSpPr>
          <p:cNvPr id="3" name="Tijdelijke aanduiding voor inhoud 2"/>
          <p:cNvSpPr>
            <a:spLocks noGrp="1"/>
          </p:cNvSpPr>
          <p:nvPr>
            <p:ph idx="1"/>
          </p:nvPr>
        </p:nvSpPr>
        <p:spPr/>
        <p:txBody>
          <a:bodyPr/>
          <a:lstStyle/>
          <a:p>
            <a:r>
              <a:rPr lang="nl-NL" dirty="0"/>
              <a:t>Binnen 12u moet de nageboorte er zijn afgekomen</a:t>
            </a:r>
          </a:p>
          <a:p>
            <a:endParaRPr lang="nl-NL" dirty="0"/>
          </a:p>
          <a:p>
            <a:r>
              <a:rPr lang="nl-NL" dirty="0"/>
              <a:t>Als je gaat trekken: heel voorzichtig!</a:t>
            </a:r>
          </a:p>
          <a:p>
            <a:endParaRPr lang="nl-NL" dirty="0"/>
          </a:p>
          <a:p>
            <a:r>
              <a:rPr lang="nl-NL" dirty="0"/>
              <a:t>Nageboortepil/ oxytocine</a:t>
            </a:r>
          </a:p>
        </p:txBody>
      </p:sp>
    </p:spTree>
    <p:extLst>
      <p:ext uri="{BB962C8B-B14F-4D97-AF65-F5344CB8AC3E}">
        <p14:creationId xmlns:p14="http://schemas.microsoft.com/office/powerpoint/2010/main" val="844591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Baarmoederontsteking</a:t>
            </a:r>
          </a:p>
        </p:txBody>
      </p:sp>
      <p:sp>
        <p:nvSpPr>
          <p:cNvPr id="3" name="Tijdelijke aanduiding voor inhoud 2"/>
          <p:cNvSpPr>
            <a:spLocks noGrp="1"/>
          </p:cNvSpPr>
          <p:nvPr>
            <p:ph idx="1"/>
          </p:nvPr>
        </p:nvSpPr>
        <p:spPr/>
        <p:txBody>
          <a:bodyPr>
            <a:normAutofit/>
          </a:bodyPr>
          <a:lstStyle/>
          <a:p>
            <a:r>
              <a:rPr lang="nl-NL" dirty="0"/>
              <a:t>Infectie via geboortekanaal</a:t>
            </a:r>
          </a:p>
          <a:p>
            <a:endParaRPr lang="nl-NL" dirty="0"/>
          </a:p>
          <a:p>
            <a:r>
              <a:rPr lang="nl-NL" dirty="0"/>
              <a:t>Meer risico hierop na:</a:t>
            </a:r>
          </a:p>
          <a:p>
            <a:pPr lvl="1"/>
            <a:r>
              <a:rPr lang="nl-NL" dirty="0"/>
              <a:t>Prolaps</a:t>
            </a:r>
          </a:p>
          <a:p>
            <a:pPr lvl="1"/>
            <a:r>
              <a:rPr lang="nl-NL" dirty="0"/>
              <a:t>(niet hygiënische) verloskundige hulp</a:t>
            </a:r>
          </a:p>
          <a:p>
            <a:pPr lvl="1"/>
            <a:r>
              <a:rPr lang="nl-NL" dirty="0"/>
              <a:t>Aan de nageboorte staan</a:t>
            </a:r>
          </a:p>
          <a:p>
            <a:r>
              <a:rPr lang="nl-NL" dirty="0"/>
              <a:t>Verschijnselen: sloom, koorts, minder eten, uitvloeiing</a:t>
            </a:r>
          </a:p>
        </p:txBody>
      </p:sp>
    </p:spTree>
    <p:extLst>
      <p:ext uri="{BB962C8B-B14F-4D97-AF65-F5344CB8AC3E}">
        <p14:creationId xmlns:p14="http://schemas.microsoft.com/office/powerpoint/2010/main" val="1137455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Schede prolaps</a:t>
            </a:r>
          </a:p>
        </p:txBody>
      </p:sp>
      <p:sp>
        <p:nvSpPr>
          <p:cNvPr id="3" name="Tijdelijke aanduiding voor inhoud 2"/>
          <p:cNvSpPr>
            <a:spLocks noGrp="1"/>
          </p:cNvSpPr>
          <p:nvPr>
            <p:ph idx="1"/>
          </p:nvPr>
        </p:nvSpPr>
        <p:spPr/>
        <p:txBody>
          <a:bodyPr/>
          <a:lstStyle/>
          <a:p>
            <a:r>
              <a:rPr lang="nl-NL" dirty="0"/>
              <a:t>Lijfbieden</a:t>
            </a:r>
          </a:p>
          <a:p>
            <a:r>
              <a:rPr lang="nl-NL" dirty="0"/>
              <a:t>Erfelijk</a:t>
            </a:r>
          </a:p>
          <a:p>
            <a:r>
              <a:rPr lang="nl-NL" dirty="0"/>
              <a:t>Einde dracht</a:t>
            </a:r>
          </a:p>
          <a:p>
            <a:pPr lvl="1"/>
            <a:r>
              <a:rPr lang="nl-NL" dirty="0"/>
              <a:t>Verhoogde druk (meerling)</a:t>
            </a:r>
          </a:p>
          <a:p>
            <a:r>
              <a:rPr lang="nl-NL" dirty="0"/>
              <a:t>Na zware verlossing</a:t>
            </a:r>
          </a:p>
          <a:p>
            <a:r>
              <a:rPr lang="nl-NL" dirty="0"/>
              <a:t>Beschadigingen</a:t>
            </a:r>
          </a:p>
        </p:txBody>
      </p:sp>
    </p:spTree>
    <p:extLst>
      <p:ext uri="{BB962C8B-B14F-4D97-AF65-F5344CB8AC3E}">
        <p14:creationId xmlns:p14="http://schemas.microsoft.com/office/powerpoint/2010/main" val="3428845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599776" y="369127"/>
            <a:ext cx="4568775" cy="6309257"/>
          </a:xfrm>
          <a:prstGeom prst="rect">
            <a:avLst/>
          </a:prstGeom>
        </p:spPr>
      </p:pic>
    </p:spTree>
    <p:extLst>
      <p:ext uri="{BB962C8B-B14F-4D97-AF65-F5344CB8AC3E}">
        <p14:creationId xmlns:p14="http://schemas.microsoft.com/office/powerpoint/2010/main" val="2390404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FAED-B485-478E-98B0-D581D68FE7A4}"/>
              </a:ext>
            </a:extLst>
          </p:cNvPr>
          <p:cNvSpPr>
            <a:spLocks noGrp="1"/>
          </p:cNvSpPr>
          <p:nvPr>
            <p:ph type="title"/>
          </p:nvPr>
        </p:nvSpPr>
        <p:spPr/>
        <p:txBody>
          <a:bodyPr/>
          <a:lstStyle/>
          <a:p>
            <a:r>
              <a:rPr lang="nl-NL" dirty="0"/>
              <a:t>Onderwerpen</a:t>
            </a:r>
          </a:p>
        </p:txBody>
      </p:sp>
      <p:sp>
        <p:nvSpPr>
          <p:cNvPr id="3" name="Tijdelijke aanduiding voor inhoud 2">
            <a:extLst>
              <a:ext uri="{FF2B5EF4-FFF2-40B4-BE49-F238E27FC236}">
                <a16:creationId xmlns:a16="http://schemas.microsoft.com/office/drawing/2014/main" id="{19411140-F019-4A59-8EC6-421E69F50E84}"/>
              </a:ext>
            </a:extLst>
          </p:cNvPr>
          <p:cNvSpPr>
            <a:spLocks noGrp="1"/>
          </p:cNvSpPr>
          <p:nvPr>
            <p:ph idx="1"/>
          </p:nvPr>
        </p:nvSpPr>
        <p:spPr/>
        <p:txBody>
          <a:bodyPr>
            <a:normAutofit/>
          </a:bodyPr>
          <a:lstStyle/>
          <a:p>
            <a:r>
              <a:rPr lang="nl-NL" dirty="0"/>
              <a:t>De sector</a:t>
            </a:r>
          </a:p>
          <a:p>
            <a:r>
              <a:rPr lang="nl-NL" dirty="0"/>
              <a:t>Het dier</a:t>
            </a:r>
          </a:p>
          <a:p>
            <a:r>
              <a:rPr lang="nl-NL" dirty="0"/>
              <a:t>Rassen</a:t>
            </a:r>
          </a:p>
          <a:p>
            <a:r>
              <a:rPr lang="nl-NL" dirty="0"/>
              <a:t>Huisvesting </a:t>
            </a:r>
          </a:p>
          <a:p>
            <a:r>
              <a:rPr lang="nl-NL" dirty="0"/>
              <a:t>Melkwinning</a:t>
            </a:r>
          </a:p>
          <a:p>
            <a:r>
              <a:rPr lang="nl-NL" dirty="0"/>
              <a:t>Voeding </a:t>
            </a:r>
          </a:p>
          <a:p>
            <a:r>
              <a:rPr lang="nl-NL" dirty="0"/>
              <a:t>Verzorging volwassen dier en jongvee</a:t>
            </a:r>
          </a:p>
          <a:p>
            <a:pPr lvl="1"/>
            <a:r>
              <a:rPr lang="nl-NL" dirty="0"/>
              <a:t>Diergezondheid</a:t>
            </a:r>
          </a:p>
          <a:p>
            <a:pPr lvl="1"/>
            <a:r>
              <a:rPr lang="nl-NL" dirty="0"/>
              <a:t>Fokkerij en voortplanting</a:t>
            </a:r>
          </a:p>
          <a:p>
            <a:endParaRPr lang="nl-NL" dirty="0"/>
          </a:p>
        </p:txBody>
      </p:sp>
    </p:spTree>
    <p:extLst>
      <p:ext uri="{BB962C8B-B14F-4D97-AF65-F5344CB8AC3E}">
        <p14:creationId xmlns:p14="http://schemas.microsoft.com/office/powerpoint/2010/main" val="2410132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Tijdelijke aanduiding voor inhoud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903831" y="1335024"/>
            <a:ext cx="5960665" cy="4598225"/>
          </a:xfrm>
          <a:prstGeom prst="rect">
            <a:avLst/>
          </a:prstGeom>
        </p:spPr>
      </p:pic>
    </p:spTree>
    <p:extLst>
      <p:ext uri="{BB962C8B-B14F-4D97-AF65-F5344CB8AC3E}">
        <p14:creationId xmlns:p14="http://schemas.microsoft.com/office/powerpoint/2010/main" val="1236902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Rectumprolaps</a:t>
            </a:r>
          </a:p>
        </p:txBody>
      </p:sp>
      <p:pic>
        <p:nvPicPr>
          <p:cNvPr id="4" name="Tijdelijke aanduiding voor inhoud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117046" y="1916833"/>
            <a:ext cx="6124925" cy="4397384"/>
          </a:xfrm>
          <a:prstGeom prst="rect">
            <a:avLst/>
          </a:prstGeom>
        </p:spPr>
      </p:pic>
    </p:spTree>
    <p:extLst>
      <p:ext uri="{BB962C8B-B14F-4D97-AF65-F5344CB8AC3E}">
        <p14:creationId xmlns:p14="http://schemas.microsoft.com/office/powerpoint/2010/main" val="2354174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Baarmoederprolaps</a:t>
            </a:r>
          </a:p>
        </p:txBody>
      </p:sp>
      <p:sp>
        <p:nvSpPr>
          <p:cNvPr id="3" name="Tijdelijke aanduiding voor inhoud 2"/>
          <p:cNvSpPr>
            <a:spLocks noGrp="1"/>
          </p:cNvSpPr>
          <p:nvPr>
            <p:ph idx="1"/>
          </p:nvPr>
        </p:nvSpPr>
        <p:spPr/>
        <p:txBody>
          <a:bodyPr/>
          <a:lstStyle/>
          <a:p>
            <a:r>
              <a:rPr lang="nl-NL" dirty="0"/>
              <a:t>Deel van de baarmoeder naar buiten</a:t>
            </a:r>
          </a:p>
          <a:p>
            <a:r>
              <a:rPr lang="nl-NL" dirty="0"/>
              <a:t>Na zware verlossing</a:t>
            </a:r>
          </a:p>
          <a:p>
            <a:r>
              <a:rPr lang="nl-NL" dirty="0"/>
              <a:t>Enkele uren na geboorte</a:t>
            </a:r>
          </a:p>
          <a:p>
            <a:r>
              <a:rPr lang="nl-NL" dirty="0"/>
              <a:t>Goed schoonspoelen en terugplaatsen</a:t>
            </a:r>
          </a:p>
          <a:p>
            <a:r>
              <a:rPr lang="nl-NL" dirty="0" err="1"/>
              <a:t>Bühnerse</a:t>
            </a:r>
            <a:r>
              <a:rPr lang="nl-NL" dirty="0"/>
              <a:t> hechting</a:t>
            </a:r>
          </a:p>
        </p:txBody>
      </p:sp>
    </p:spTree>
    <p:extLst>
      <p:ext uri="{BB962C8B-B14F-4D97-AF65-F5344CB8AC3E}">
        <p14:creationId xmlns:p14="http://schemas.microsoft.com/office/powerpoint/2010/main" val="1194016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367642" y="585216"/>
            <a:ext cx="7690757" cy="6018849"/>
          </a:xfrm>
          <a:prstGeom prst="rect">
            <a:avLst/>
          </a:prstGeom>
        </p:spPr>
      </p:pic>
    </p:spTree>
    <p:extLst>
      <p:ext uri="{BB962C8B-B14F-4D97-AF65-F5344CB8AC3E}">
        <p14:creationId xmlns:p14="http://schemas.microsoft.com/office/powerpoint/2010/main" val="3368099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528" y="853213"/>
            <a:ext cx="7144995" cy="1047328"/>
          </a:xfrm>
        </p:spPr>
        <p:txBody>
          <a:bodyPr/>
          <a:lstStyle/>
          <a:p>
            <a:r>
              <a:rPr lang="nl-NL" dirty="0"/>
              <a:t>Zoönose</a:t>
            </a:r>
          </a:p>
        </p:txBody>
      </p:sp>
      <p:pic>
        <p:nvPicPr>
          <p:cNvPr id="1026" name="Picture 2" descr="Afbeeldingsresultaat voor q koorts">
            <a:extLst>
              <a:ext uri="{FF2B5EF4-FFF2-40B4-BE49-F238E27FC236}">
                <a16:creationId xmlns:a16="http://schemas.microsoft.com/office/drawing/2014/main" id="{0098A9A2-1C04-4AC0-9F94-DD641076CDE1}"/>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bwMode="auto">
          <a:xfrm>
            <a:off x="4357688" y="3464719"/>
            <a:ext cx="2438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49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Overige Dierziekten melkgeiten</a:t>
            </a:r>
          </a:p>
        </p:txBody>
      </p:sp>
      <p:sp>
        <p:nvSpPr>
          <p:cNvPr id="3" name="Tijdelijke aanduiding voor inhoud 2"/>
          <p:cNvSpPr>
            <a:spLocks noGrp="1"/>
          </p:cNvSpPr>
          <p:nvPr>
            <p:ph idx="1"/>
          </p:nvPr>
        </p:nvSpPr>
        <p:spPr/>
        <p:txBody>
          <a:bodyPr>
            <a:normAutofit/>
          </a:bodyPr>
          <a:lstStyle/>
          <a:p>
            <a:r>
              <a:rPr lang="nl-NL" sz="2400" b="1" u="sng" dirty="0" err="1"/>
              <a:t>ParaTBC</a:t>
            </a:r>
            <a:endParaRPr lang="nl-NL" sz="2400" b="1" u="sng" dirty="0"/>
          </a:p>
          <a:p>
            <a:r>
              <a:rPr lang="nl-NL" dirty="0"/>
              <a:t>Q koorts</a:t>
            </a:r>
          </a:p>
          <a:p>
            <a:r>
              <a:rPr lang="nl-NL" sz="2400" b="1" u="sng" dirty="0"/>
              <a:t>Schijndracht</a:t>
            </a:r>
          </a:p>
          <a:p>
            <a:r>
              <a:rPr lang="nl-NL" dirty="0"/>
              <a:t>CL</a:t>
            </a:r>
          </a:p>
          <a:p>
            <a:r>
              <a:rPr lang="nl-NL" dirty="0"/>
              <a:t>CAE</a:t>
            </a:r>
          </a:p>
          <a:p>
            <a:r>
              <a:rPr lang="nl-NL" dirty="0" err="1"/>
              <a:t>Schmallenberg</a:t>
            </a:r>
            <a:endParaRPr lang="nl-NL" dirty="0"/>
          </a:p>
          <a:p>
            <a:r>
              <a:rPr lang="nl-NL" dirty="0" err="1"/>
              <a:t>Clostridium</a:t>
            </a:r>
            <a:endParaRPr lang="nl-NL" dirty="0"/>
          </a:p>
        </p:txBody>
      </p:sp>
    </p:spTree>
    <p:extLst>
      <p:ext uri="{BB962C8B-B14F-4D97-AF65-F5344CB8AC3E}">
        <p14:creationId xmlns:p14="http://schemas.microsoft.com/office/powerpoint/2010/main" val="1393729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01BBA-79DB-472F-A297-B81B899FF66C}"/>
              </a:ext>
            </a:extLst>
          </p:cNvPr>
          <p:cNvSpPr>
            <a:spLocks noGrp="1"/>
          </p:cNvSpPr>
          <p:nvPr>
            <p:ph type="title"/>
          </p:nvPr>
        </p:nvSpPr>
        <p:spPr/>
        <p:txBody>
          <a:bodyPr/>
          <a:lstStyle/>
          <a:p>
            <a:r>
              <a:rPr lang="nl-NL" dirty="0"/>
              <a:t>Para TBC</a:t>
            </a:r>
          </a:p>
        </p:txBody>
      </p:sp>
      <p:sp>
        <p:nvSpPr>
          <p:cNvPr id="3" name="Tijdelijke aanduiding voor inhoud 2">
            <a:extLst>
              <a:ext uri="{FF2B5EF4-FFF2-40B4-BE49-F238E27FC236}">
                <a16:creationId xmlns:a16="http://schemas.microsoft.com/office/drawing/2014/main" id="{38132CDC-2801-4DB5-8155-93A8DAA2621F}"/>
              </a:ext>
            </a:extLst>
          </p:cNvPr>
          <p:cNvSpPr>
            <a:spLocks noGrp="1"/>
          </p:cNvSpPr>
          <p:nvPr>
            <p:ph idx="1"/>
          </p:nvPr>
        </p:nvSpPr>
        <p:spPr/>
        <p:txBody>
          <a:bodyPr/>
          <a:lstStyle/>
          <a:p>
            <a:r>
              <a:rPr lang="nl-NL" dirty="0"/>
              <a:t>Ook bekend van koeien</a:t>
            </a:r>
          </a:p>
          <a:p>
            <a:r>
              <a:rPr lang="nl-NL" dirty="0"/>
              <a:t>Bacterie</a:t>
            </a:r>
          </a:p>
          <a:p>
            <a:r>
              <a:rPr lang="nl-NL" dirty="0"/>
              <a:t>Lange incubatietijd</a:t>
            </a:r>
          </a:p>
          <a:p>
            <a:r>
              <a:rPr lang="nl-NL" dirty="0"/>
              <a:t>Besmetting als lam – verschijnselen 2-3 jaar</a:t>
            </a:r>
          </a:p>
          <a:p>
            <a:endParaRPr lang="nl-NL" dirty="0"/>
          </a:p>
          <a:p>
            <a:r>
              <a:rPr lang="nl-NL" dirty="0"/>
              <a:t>Vermageren, ruw haarkleed, schilferige huid, waterige diarree (soms al eerder dood)</a:t>
            </a:r>
          </a:p>
          <a:p>
            <a:endParaRPr lang="nl-NL" dirty="0"/>
          </a:p>
        </p:txBody>
      </p:sp>
    </p:spTree>
    <p:extLst>
      <p:ext uri="{BB962C8B-B14F-4D97-AF65-F5344CB8AC3E}">
        <p14:creationId xmlns:p14="http://schemas.microsoft.com/office/powerpoint/2010/main" val="3636761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E5A2E-CDA2-45CD-B7B4-ACE77764C669}"/>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1909BAA0-D0B4-4EA3-9A3E-4B13706BB238}"/>
              </a:ext>
            </a:extLst>
          </p:cNvPr>
          <p:cNvPicPr>
            <a:picLocks noGrp="1" noChangeAspect="1"/>
          </p:cNvPicPr>
          <p:nvPr>
            <p:ph idx="1"/>
          </p:nvPr>
        </p:nvPicPr>
        <p:blipFill>
          <a:blip r:embed="rId2"/>
          <a:stretch>
            <a:fillRect/>
          </a:stretch>
        </p:blipFill>
        <p:spPr>
          <a:xfrm>
            <a:off x="1026203" y="1562101"/>
            <a:ext cx="9717997" cy="4584700"/>
          </a:xfrm>
          <a:prstGeom prst="rect">
            <a:avLst/>
          </a:prstGeom>
        </p:spPr>
      </p:pic>
    </p:spTree>
    <p:extLst>
      <p:ext uri="{BB962C8B-B14F-4D97-AF65-F5344CB8AC3E}">
        <p14:creationId xmlns:p14="http://schemas.microsoft.com/office/powerpoint/2010/main" val="135115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9C528-9E5E-4889-B6A5-0B80AE2CC5F4}"/>
              </a:ext>
            </a:extLst>
          </p:cNvPr>
          <p:cNvSpPr>
            <a:spLocks noGrp="1"/>
          </p:cNvSpPr>
          <p:nvPr>
            <p:ph type="title"/>
          </p:nvPr>
        </p:nvSpPr>
        <p:spPr/>
        <p:txBody>
          <a:bodyPr/>
          <a:lstStyle/>
          <a:p>
            <a:r>
              <a:rPr lang="nl-NL" dirty="0"/>
              <a:t>schijndracht</a:t>
            </a:r>
          </a:p>
        </p:txBody>
      </p:sp>
      <p:sp>
        <p:nvSpPr>
          <p:cNvPr id="3" name="Tijdelijke aanduiding voor inhoud 2">
            <a:extLst>
              <a:ext uri="{FF2B5EF4-FFF2-40B4-BE49-F238E27FC236}">
                <a16:creationId xmlns:a16="http://schemas.microsoft.com/office/drawing/2014/main" id="{9AD7B683-6288-4363-8724-AC09799EC3A4}"/>
              </a:ext>
            </a:extLst>
          </p:cNvPr>
          <p:cNvSpPr>
            <a:spLocks noGrp="1"/>
          </p:cNvSpPr>
          <p:nvPr>
            <p:ph idx="1"/>
          </p:nvPr>
        </p:nvSpPr>
        <p:spPr/>
        <p:txBody>
          <a:bodyPr/>
          <a:lstStyle/>
          <a:p>
            <a:r>
              <a:rPr lang="nl-NL" dirty="0"/>
              <a:t>Ophoping steriele vloeistof in baarmoeder</a:t>
            </a:r>
          </a:p>
          <a:p>
            <a:r>
              <a:rPr lang="nl-NL" dirty="0"/>
              <a:t>Geit lijkt drachtig</a:t>
            </a:r>
          </a:p>
          <a:p>
            <a:r>
              <a:rPr lang="nl-NL" dirty="0"/>
              <a:t>Niet ziek</a:t>
            </a:r>
          </a:p>
          <a:p>
            <a:endParaRPr lang="nl-NL" dirty="0"/>
          </a:p>
          <a:p>
            <a:r>
              <a:rPr lang="nl-NL" dirty="0"/>
              <a:t>Uier groeit, melkproductie matig</a:t>
            </a:r>
          </a:p>
          <a:p>
            <a:endParaRPr lang="nl-NL" dirty="0"/>
          </a:p>
          <a:p>
            <a:r>
              <a:rPr lang="nl-NL" dirty="0"/>
              <a:t>Oorzaak: voortdurende productie progesteron</a:t>
            </a:r>
          </a:p>
        </p:txBody>
      </p:sp>
    </p:spTree>
    <p:extLst>
      <p:ext uri="{BB962C8B-B14F-4D97-AF65-F5344CB8AC3E}">
        <p14:creationId xmlns:p14="http://schemas.microsoft.com/office/powerpoint/2010/main" val="725508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Programma’s GD</a:t>
            </a:r>
          </a:p>
        </p:txBody>
      </p:sp>
      <p:sp>
        <p:nvSpPr>
          <p:cNvPr id="3" name="Tijdelijke aanduiding voor inhoud 2"/>
          <p:cNvSpPr>
            <a:spLocks noGrp="1"/>
          </p:cNvSpPr>
          <p:nvPr>
            <p:ph idx="1"/>
          </p:nvPr>
        </p:nvSpPr>
        <p:spPr/>
        <p:txBody>
          <a:bodyPr/>
          <a:lstStyle/>
          <a:p>
            <a:r>
              <a:rPr lang="nl-NL" dirty="0"/>
              <a:t>CAE vrij gecertificeerd</a:t>
            </a:r>
          </a:p>
          <a:p>
            <a:r>
              <a:rPr lang="nl-NL" dirty="0"/>
              <a:t>Chlamydia Check</a:t>
            </a:r>
          </a:p>
          <a:p>
            <a:r>
              <a:rPr lang="nl-NL" dirty="0"/>
              <a:t>Keurmerk </a:t>
            </a:r>
            <a:r>
              <a:rPr lang="nl-NL" dirty="0" err="1"/>
              <a:t>Zoönosen</a:t>
            </a:r>
            <a:endParaRPr lang="nl-NL" dirty="0"/>
          </a:p>
          <a:p>
            <a:r>
              <a:rPr lang="nl-NL" dirty="0"/>
              <a:t>Rotkreupel Check</a:t>
            </a:r>
          </a:p>
          <a:p>
            <a:r>
              <a:rPr lang="nl-NL" dirty="0"/>
              <a:t>CL-vrij certificering</a:t>
            </a:r>
          </a:p>
          <a:p>
            <a:r>
              <a:rPr lang="nl-NL" dirty="0"/>
              <a:t>Biestopnamecheck</a:t>
            </a:r>
          </a:p>
          <a:p>
            <a:r>
              <a:rPr lang="nl-NL" dirty="0" err="1"/>
              <a:t>Paratbc</a:t>
            </a:r>
            <a:r>
              <a:rPr lang="nl-NL" dirty="0"/>
              <a:t> Check</a:t>
            </a:r>
          </a:p>
        </p:txBody>
      </p:sp>
    </p:spTree>
    <p:extLst>
      <p:ext uri="{BB962C8B-B14F-4D97-AF65-F5344CB8AC3E}">
        <p14:creationId xmlns:p14="http://schemas.microsoft.com/office/powerpoint/2010/main" val="374441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574C0-558B-4EF5-A12F-6DBF37C0430F}"/>
              </a:ext>
            </a:extLst>
          </p:cNvPr>
          <p:cNvSpPr>
            <a:spLocks noGrp="1"/>
          </p:cNvSpPr>
          <p:nvPr>
            <p:ph type="title"/>
          </p:nvPr>
        </p:nvSpPr>
        <p:spPr/>
        <p:txBody>
          <a:bodyPr/>
          <a:lstStyle/>
          <a:p>
            <a:r>
              <a:rPr lang="nl-NL" dirty="0"/>
              <a:t>Statistieken</a:t>
            </a:r>
          </a:p>
        </p:txBody>
      </p:sp>
      <p:pic>
        <p:nvPicPr>
          <p:cNvPr id="3" name="Afbeelding 2">
            <a:extLst>
              <a:ext uri="{FF2B5EF4-FFF2-40B4-BE49-F238E27FC236}">
                <a16:creationId xmlns:a16="http://schemas.microsoft.com/office/drawing/2014/main" id="{0A659C31-811A-460C-9357-B6B238F4E513}"/>
              </a:ext>
            </a:extLst>
          </p:cNvPr>
          <p:cNvPicPr>
            <a:picLocks noChangeAspect="1"/>
          </p:cNvPicPr>
          <p:nvPr/>
        </p:nvPicPr>
        <p:blipFill>
          <a:blip r:embed="rId2"/>
          <a:stretch>
            <a:fillRect/>
          </a:stretch>
        </p:blipFill>
        <p:spPr>
          <a:xfrm>
            <a:off x="4953000" y="264647"/>
            <a:ext cx="6945313" cy="1408755"/>
          </a:xfrm>
          <a:prstGeom prst="rect">
            <a:avLst/>
          </a:prstGeom>
        </p:spPr>
      </p:pic>
      <p:pic>
        <p:nvPicPr>
          <p:cNvPr id="5" name="Afbeelding 4">
            <a:extLst>
              <a:ext uri="{FF2B5EF4-FFF2-40B4-BE49-F238E27FC236}">
                <a16:creationId xmlns:a16="http://schemas.microsoft.com/office/drawing/2014/main" id="{9898E8D2-2D27-45FA-B80D-AA9A33C3C787}"/>
              </a:ext>
            </a:extLst>
          </p:cNvPr>
          <p:cNvPicPr>
            <a:picLocks noChangeAspect="1"/>
          </p:cNvPicPr>
          <p:nvPr/>
        </p:nvPicPr>
        <p:blipFill>
          <a:blip r:embed="rId3"/>
          <a:stretch>
            <a:fillRect/>
          </a:stretch>
        </p:blipFill>
        <p:spPr>
          <a:xfrm>
            <a:off x="297719" y="5004248"/>
            <a:ext cx="7512142" cy="1589106"/>
          </a:xfrm>
          <a:prstGeom prst="rect">
            <a:avLst/>
          </a:prstGeom>
        </p:spPr>
      </p:pic>
      <p:pic>
        <p:nvPicPr>
          <p:cNvPr id="6" name="Afbeelding 5">
            <a:extLst>
              <a:ext uri="{FF2B5EF4-FFF2-40B4-BE49-F238E27FC236}">
                <a16:creationId xmlns:a16="http://schemas.microsoft.com/office/drawing/2014/main" id="{B7FF8B82-3AB4-448B-A253-7F1F9723CF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171" y="2125399"/>
            <a:ext cx="4509169" cy="2903420"/>
          </a:xfrm>
          <a:prstGeom prst="rect">
            <a:avLst/>
          </a:prstGeom>
        </p:spPr>
      </p:pic>
    </p:spTree>
    <p:extLst>
      <p:ext uri="{BB962C8B-B14F-4D97-AF65-F5344CB8AC3E}">
        <p14:creationId xmlns:p14="http://schemas.microsoft.com/office/powerpoint/2010/main" val="1179267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1"/>
          <p:cNvSpPr txBox="1">
            <a:spLocks noChangeArrowheads="1"/>
          </p:cNvSpPr>
          <p:nvPr/>
        </p:nvSpPr>
        <p:spPr bwMode="auto">
          <a:xfrm>
            <a:off x="8804275" y="6308725"/>
            <a:ext cx="1612205" cy="338554"/>
          </a:xfrm>
          <a:prstGeom prst="rect">
            <a:avLst/>
          </a:prstGeom>
          <a:noFill/>
          <a:ln w="9525">
            <a:noFill/>
            <a:miter lim="800000"/>
            <a:headEnd/>
            <a:tailEnd/>
          </a:ln>
        </p:spPr>
        <p:txBody>
          <a:bodyPr wrap="square">
            <a:spAutoFit/>
          </a:bodyPr>
          <a:lstStyle/>
          <a:p>
            <a:pPr eaLnBrk="0" hangingPunct="0"/>
            <a:endParaRPr lang="nl-NL" sz="1600"/>
          </a:p>
        </p:txBody>
      </p:sp>
      <p:sp>
        <p:nvSpPr>
          <p:cNvPr id="4102" name="AutoShape 9"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4103" name="AutoShape 11" descr="data:image/jpg;base64,/9j/4AAQSkZJRgABAQAAAQABAAD/2wCEAAkGBhAPEBQQEBQVEA8UFREPFg8QFBAREBAVFRUVFBcVFhYXJyYeFxkjGRQUHy8gJScpLCwsFR4xNTAqQSYrOCkBCQoKDgwOGQ8PGTUkHiU1LS0vLCwqLyktMDQqNTAsLDU1LC41LyksLywqLCwsLzUqKSwsLSkpKSwqLCwyKSksKf/AABEIAJIAkAMBIgACEQEDEQH/xAAcAAEBAAIDAQEAAAAAAAAAAAAABwEGBAUIAwL/xABIEAABAwIDAwUNBgIIBwAAAAABAAIDBBEFEiEGBzETIkFhsRUzNDVRU3JzgpKys9EUIzJxgZFioQhCQ1KiwtLiFhcYJCVUk//EABoBAQADAQEBAAAAAAAAAAAAAAAEBQYDAgH/xAAsEQACAgADBQgDAQEAAAAAAAAAAQIDBAURBiEzUXESFBUxMkFSoRM0gWFi/9oADAMBAAIRAxEAPwC2zTsYLvcGjhdxDRf9V8u6cPnI/fZ9Vqe9Qf8AaxeuHy5FL7KRXT21rqU2MzN4e38ajr/S+d04fOR++z6p3Th85H77PqoHZLLp3ZcyJ43L4fZfO6cPnI/fZ9U7pw+cj99n1UDslk7suY8bl8PsvndOHzkfvs+qd04fOR++z6qB2Syd2XMeNy+H2XzunD5yP32fVO6cPnI/fZ9VA7JZO7LmPG5fD7L53Th85H77PqndOHzkfvs+qgdksndlzHjcvh9l87pw+cj99n1X3jla4XaQ4HpBBH7hefLKx7AD/wAfD7fxFcrKuwtdSdgsweJm4uOn9NiS6KEbydnMRweSTEqSue2OoqT9wzOzK6TM4XFyxwFjqQFwLYu6KL/8cbT4a3NXUbKqFouZW5QbDpzREgaeVq33d7t/HjMD5WROhMbxG5r3NcLlubmkcR+gQHG3qeCxeuHy5FLlUd6ngsXrh8uRS5T6PQZDNv2X0QREXcqgiIgCIiAIiIAiIgCsewHi+H2/iKjisewHi+H2/iKj4j0l3k3GfQ2JQzbTCdo8ankphCI6GKoeYnPDIWkMLmsfmdd7tDfTTVXNQ+feXtDNV1cNDTx1EdPPJDdsLnloD3BuY5uJDVBNSfWj3BVNSQ/E698h6Wx55Xe/LoPdKpmx+xNLhMToaUPyvcHudI7O5zgMt+gDQdAUiw7eftPUvlZBSxyPhdycjWwOJjfcjK7naHmn9lQd0m2FXidPO+sDGyxTmDLG0sAsxpIIJOtyUB996ngsXrh8uRS5VHep4LF64fLkUuU+j0GQzb9l9EERF3KoIiygMIuRQD72P02doXb4/gOQmWIczi5g/qdY/h7FBux1dN0aZ7nLyJ1WCsuplbDf2fM6FYWUU4hGEREPgVj2A8Xw+38RUcVj2A8Xw+38RUfEeku8m4z6GxKDz1GM4BiVaaakNXBVymdr+Tlkabuc5tjHwIzkFp8ivCkOJb+3QzSw9z5H8nJJFnEhAdkcW3/D02UE1JruEw7SYRylTFS8u6vvPLGInSOglzvIzNYbtNnXsdNbcQqDuY2bqqKhlNY3k56id9SWG2doLWt5wGgJLSbdF1q0n9IotGZ2HSNb5TLYfuWLfN3W3gxmnknERgEcphyl4ffmNfe9hb8X8kBx96ngsXrh8uRS5VHep4LF64fLkUuU+j0GQzb9l9EERF3KoIiIDkUHfY/TZ2hUIqe0HfY/TZ2hUIrCbUvS2vTkzc7MLWuzqjUsfwLkyZYx92dS0f2fX6PYujsqQQtTx7AeSvLGPuuJb5v/AG9il5JnX5EqL3v9nzImc5N+Nu+lbvdcjo1hZRbAyRhWPYDxfD7fxFRxWPYDxfD7fxFR8R6S6ybjPobEoRtfv8qhPJTUUTKfI98JqJzyjrtcWlwb+Fo06cyu61Co3S4NI90j6Rrnvc57nZ5dXOJJPHylQTUkcp20Va4SY1jbp7EH7PA2oLB1ZnNyt9lv6q0buRhQpXNwixpxIQ9w5S7pMrblxfqTlyrV8F2X2Xraqejp4GPng/EM04a6xs4sObnBrtD1rftn9maXD43RUkYhjc4yFoLjdxAbfnE9DR+yA1/ep4LF64fLkUuVR3qeCxeuHy5FLlPo9BkM2/ZfRBERdyqCIiA5FB32P02doVCKntB32P02doVCKwm1XEr6M3Oy/Ds6owhF+xEWOTa3o1zWq0ZqWPYFyRMkY+66W+b/ANvYukVIIvpxHkWo49gZiPKRj7o8R5s/6Vvckzr8ulF73+z5mGzrJvx630rd7rkdKrFsB4vh9v4io6rFsB4vh9v4itNiPSVmTcZ9DYlHpt+s9FO+HEaF7Gh72tkYHxlzQ4gODJBrpY3DlYVAN8G8iirHU0VOHzGmqeVkDmZI3hvNLBm43sRwUI1JvuzW83AJZZJYnx0tROWmQzs5B0hAsMz/AMJ/db9T1LJGh8bmvYeDmEOafyI0XmvEGVWNX+w4JFA13CdjJWkX6eUJZH/hKsO6HZOpwzDzBVBrZXSvlyscHgAtYBcjS/NPBAfvep4LF64fLkUvVh26wOSspg2Kxex/Khp/r2a5uUHoPOUgewtJBBBBsQdCCOgqdQ12dDKZvCSv7TW5n5WFlFIKcwiIh8ORQd9j9NnaFQip7Qd9j9NnaFQisJtVxK+jNzsvw7OqMIiLHGvCw5oIsdQdCDwKyi+ptb0fGk9zNQx7BDCeUYPuj+vJnyfl5CqTsD4vh9v4iumbByhyAZs3Ny8Qfz6lteCYYKaBsI4Nv12uSbfzW9ynMbMVT2LFvj78zL2ZbDDYh21vc/Y7BSOi232Vo5HGOMNlzuzSOp5JJM2Y3OdwJ43VcXmvGNucKfK6OkwenLy8t5SpfYF17XIaQBr5XK4OpUv+e2C+ek/+Mv0W2bM7UU2JQfaKVxfFmdHdzXMOZtr6H8woVBupxTEwHcjQUMR8xyZ/nGXn/ErHu52OdhFEKV0gmdyj5S9rS0c62gB/JAbO4LTdttixUAzwC1QBzmcBMB2O6+lbmsEL1GTi9UcbqYXQcJo8+uaQSCLEGxB0II4ghYVQ222L+0A1EAtOPxMGnKgf5u1TBzSDY6EXBB0II4gjyqwrsU0Y7F4WWHno/L2Z+UWVhdCGcig77H6bO0KhFT2g77H6bO0KhFYTariV9GbjZfh2dUYREWONcF+o4y4hrRcnQAJHGXENaLk6ALacKwoQi51eeJ8nUFZZfl88XP8A5XmyPfcql/owrCxC251kPE+TqC7FYssrfU0wpgoQWiRTSk5PVmCvOGO7d4ZVOdy2CNzXI5SKR0LzqdbsaF6PJUhd/SRowSPss+mn4ovqux5I/UYg2J2fD2VlG+97csXt/Qta0/vdehdzOK1NVhbZKp75ZeVlZnlvnygiwN+K1j/qSo//AFZ/ei+qoWxO10eLUgq42OiYXvjySFpdzTx006UB36IiAwQtL222KE4NRTi04F3MGgmA/wA/at1WCF6jJxeqON9ELoOEkefS0jQ6EaEHQg+RYVO212J5e9RTi0w1fGNBKB0j+LtUyc0g2IsRoQdCD1qwrmprVGOxWElh56S8vZn2oO+x+mztCoRU9oO+x+mztCoRWI2q4lfRms2X4dnVGF+o2FxDQLk6ABGMLiABcnQAdK2fCcKEQzO1kPE/3eoKgwGAni58o+7NPfeql/pnCsJEQzHWQ8T5OoLsbLKLfU0QpgoQWiKWUnJ6sIiLseTDzYXUDr99FPKx8cGEs5R4cxjiI3WLgQDZrNePAFX1S3Ht+2GUczoYYn1BYS0yRCNkWYaENcdTbygW8iAnuF7TT4HTPw6qw1kk7gZI5pGi45ZgIB5pzWPQCNbjoVZ3KYTNTYRE2Zhje98soY8EODXO5pIOouBf9VrMP9I6hc4cpSzNbf8AEDE8jrtoqlgeNwVtOypp3Z4ZBdrrEHjYgg6ggggjqQHPREQBERAYK0jbfYrls1TTj77i+Mf2o8o/i7VvCwWr1GTi9UcL6IXw7MyCUItMy+hzt0PEaqhNYXGwFyTYAcSuRtTsVysramnFpQ9rnsGgkAI5w6M3au/wrCBEMztZD09DeoKlzfCSx11em5JPU+ZRB4KNkZc9wwnChEMztZDxP93qC7NYssqyoohRBQgtxKlJzerCIi7HkIiIDj18LnxSMYcr3Me1rvI4tIB/crz5u922w3CIpKTEaN32tsr80vJRSP6BldnILbWPDTpXotdZiWzNFVHNUU0E7uGaWKN7v3IugJRjm+LAZYHsFE6ZzmuaGPggY25Fhd1yW/mBdbXuOoJIcGiEoLS98srQ64ORztDbrtf9VsdPsPhkbg5lFTMcODmwRAj+S7sBAZREQBERAEREAWFlEAREQBERAEREAREQBERAf//Z"/>
          <p:cNvSpPr>
            <a:spLocks noChangeAspect="1" noChangeArrowheads="1"/>
          </p:cNvSpPr>
          <p:nvPr/>
        </p:nvSpPr>
        <p:spPr bwMode="auto">
          <a:xfrm>
            <a:off x="1654175" y="-671513"/>
            <a:ext cx="1371600" cy="1390651"/>
          </a:xfrm>
          <a:prstGeom prst="rect">
            <a:avLst/>
          </a:prstGeom>
          <a:noFill/>
          <a:ln w="9525">
            <a:noFill/>
            <a:miter lim="800000"/>
            <a:headEnd/>
            <a:tailEnd/>
          </a:ln>
        </p:spPr>
        <p:txBody>
          <a:bodyPr/>
          <a:lstStyle/>
          <a:p>
            <a:pPr eaLnBrk="0" hangingPunct="0"/>
            <a:endParaRPr lang="nl-NL"/>
          </a:p>
        </p:txBody>
      </p:sp>
      <p:sp>
        <p:nvSpPr>
          <p:cNvPr id="9" name="Rectangle 5"/>
          <p:cNvSpPr>
            <a:spLocks noGrp="1" noChangeArrowheads="1"/>
          </p:cNvSpPr>
          <p:nvPr>
            <p:ph type="body" sz="half" idx="1"/>
          </p:nvPr>
        </p:nvSpPr>
        <p:spPr>
          <a:xfrm>
            <a:off x="1040642" y="523164"/>
            <a:ext cx="8229600" cy="4876800"/>
          </a:xfrm>
        </p:spPr>
        <p:txBody>
          <a:bodyPr/>
          <a:lstStyle/>
          <a:p>
            <a:pPr algn="ctr">
              <a:buFontTx/>
              <a:buNone/>
            </a:pPr>
            <a:r>
              <a:rPr lang="en-US" sz="3600" b="1" dirty="0" err="1">
                <a:latin typeface="+mj-lt"/>
              </a:rPr>
              <a:t>Ontwikkelingen</a:t>
            </a:r>
            <a:r>
              <a:rPr lang="en-US" sz="3600" b="1" dirty="0"/>
              <a:t> </a:t>
            </a:r>
            <a:r>
              <a:rPr lang="en-US" sz="3600" b="1" dirty="0">
                <a:latin typeface="+mj-lt"/>
              </a:rPr>
              <a:t>geitenhouderij Nederland</a:t>
            </a:r>
            <a:endParaRPr lang="en-US" sz="3600" dirty="0">
              <a:latin typeface="+mj-lt"/>
            </a:endParaRPr>
          </a:p>
          <a:p>
            <a:pPr>
              <a:buFontTx/>
              <a:buNone/>
            </a:pPr>
            <a:endParaRPr lang="en-US" sz="2800" dirty="0"/>
          </a:p>
          <a:p>
            <a:pPr>
              <a:buFontTx/>
              <a:buChar char="-"/>
            </a:pPr>
            <a:r>
              <a:rPr lang="en-US" sz="2400" dirty="0" err="1"/>
              <a:t>Duurzame</a:t>
            </a:r>
            <a:r>
              <a:rPr lang="en-US" sz="2400" dirty="0"/>
              <a:t> sector</a:t>
            </a:r>
          </a:p>
          <a:p>
            <a:pPr>
              <a:buFontTx/>
              <a:buChar char="-"/>
            </a:pPr>
            <a:r>
              <a:rPr lang="en-US" sz="2400" dirty="0" err="1"/>
              <a:t>Bokjes</a:t>
            </a:r>
            <a:r>
              <a:rPr lang="en-US" sz="2400" dirty="0"/>
              <a:t> </a:t>
            </a:r>
            <a:r>
              <a:rPr lang="en-US" sz="2400" dirty="0" err="1"/>
              <a:t>probleem</a:t>
            </a:r>
            <a:endParaRPr lang="en-US" sz="2400" dirty="0"/>
          </a:p>
          <a:p>
            <a:pPr>
              <a:buFontTx/>
              <a:buChar char="-"/>
            </a:pPr>
            <a:r>
              <a:rPr lang="en-US" sz="2400" dirty="0" err="1"/>
              <a:t>Onderzoek</a:t>
            </a:r>
            <a:r>
              <a:rPr lang="en-US" sz="2400" dirty="0"/>
              <a:t> GD (</a:t>
            </a:r>
            <a:r>
              <a:rPr lang="en-US" sz="2400" dirty="0" err="1"/>
              <a:t>gezondheid</a:t>
            </a:r>
            <a:r>
              <a:rPr lang="en-US" sz="2400" dirty="0"/>
              <a:t>)</a:t>
            </a:r>
          </a:p>
          <a:p>
            <a:pPr>
              <a:buFontTx/>
              <a:buChar char="-"/>
            </a:pPr>
            <a:r>
              <a:rPr lang="en-US" sz="2400" dirty="0"/>
              <a:t>Stop </a:t>
            </a:r>
            <a:r>
              <a:rPr lang="en-US" sz="2400" dirty="0" err="1"/>
              <a:t>geitenhouderijen</a:t>
            </a:r>
            <a:r>
              <a:rPr lang="en-US" sz="2400" dirty="0"/>
              <a:t> Nederland</a:t>
            </a:r>
          </a:p>
          <a:p>
            <a:pPr lvl="1"/>
            <a:endParaRPr lang="en-US" sz="2400" dirty="0"/>
          </a:p>
          <a:p>
            <a:endParaRPr lang="en-US" sz="2800" dirty="0"/>
          </a:p>
        </p:txBody>
      </p:sp>
      <p:sp>
        <p:nvSpPr>
          <p:cNvPr id="4105" name="Tijdelijke aanduiding voor dianummer 10"/>
          <p:cNvSpPr>
            <a:spLocks noGrp="1"/>
          </p:cNvSpPr>
          <p:nvPr>
            <p:ph type="sldNum" sz="quarter" idx="12"/>
          </p:nvPr>
        </p:nvSpPr>
        <p:spPr>
          <a:xfrm>
            <a:off x="8763000" y="6400800"/>
            <a:ext cx="1905000" cy="457200"/>
          </a:xfrm>
          <a:noFill/>
        </p:spPr>
        <p:txBody>
          <a:bodyPr/>
          <a:lstStyle/>
          <a:p>
            <a:endParaRPr lang="nl-NL" dirty="0">
              <a:solidFill>
                <a:srgbClr val="002060"/>
              </a:solidFill>
              <a:latin typeface="Calibri" pitchFamily="34" charset="0"/>
              <a:cs typeface="Calibri" pitchFamily="34" charset="0"/>
            </a:endParaRPr>
          </a:p>
        </p:txBody>
      </p:sp>
      <p:pic>
        <p:nvPicPr>
          <p:cNvPr id="14" name="Picture 2" descr="https://images3.persgroep.net/rcs/JhRKrzn2dH3IZq2hAu-6yA1k9q8/diocontent/139514973/_fitwidth/1240?appId=93a17a8fd81db0de025c8abd1cca1279&amp;quality=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9447" y="3982611"/>
            <a:ext cx="4455050" cy="283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56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Commerciële schapenhouderij</a:t>
            </a:r>
          </a:p>
        </p:txBody>
      </p:sp>
      <p:sp>
        <p:nvSpPr>
          <p:cNvPr id="3" name="Tijdelijke aanduiding voor tekst 2"/>
          <p:cNvSpPr>
            <a:spLocks noGrp="1"/>
          </p:cNvSpPr>
          <p:nvPr>
            <p:ph type="body" idx="1"/>
          </p:nvPr>
        </p:nvSpPr>
        <p:spPr/>
        <p:txBody>
          <a:bodyPr/>
          <a:lstStyle/>
          <a:p>
            <a:endParaRPr lang="nl-NL"/>
          </a:p>
        </p:txBody>
      </p:sp>
    </p:spTree>
    <p:extLst>
      <p:ext uri="{BB962C8B-B14F-4D97-AF65-F5344CB8AC3E}">
        <p14:creationId xmlns:p14="http://schemas.microsoft.com/office/powerpoint/2010/main" val="995100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Commerciële schapenhouderij</a:t>
            </a:r>
          </a:p>
        </p:txBody>
      </p:sp>
      <p:sp>
        <p:nvSpPr>
          <p:cNvPr id="3" name="Tijdelijke aanduiding voor inhoud 2"/>
          <p:cNvSpPr>
            <a:spLocks noGrp="1"/>
          </p:cNvSpPr>
          <p:nvPr>
            <p:ph idx="1"/>
          </p:nvPr>
        </p:nvSpPr>
        <p:spPr/>
        <p:txBody>
          <a:bodyPr/>
          <a:lstStyle/>
          <a:p>
            <a:r>
              <a:rPr lang="nl-NL" dirty="0"/>
              <a:t>Kleine tak</a:t>
            </a:r>
          </a:p>
          <a:p>
            <a:pPr lvl="1"/>
            <a:r>
              <a:rPr lang="nl-NL" dirty="0"/>
              <a:t>Melkschapen</a:t>
            </a:r>
          </a:p>
          <a:p>
            <a:pPr lvl="1"/>
            <a:r>
              <a:rPr lang="nl-NL" dirty="0"/>
              <a:t>Vleesschapen</a:t>
            </a:r>
          </a:p>
          <a:p>
            <a:pPr lvl="1"/>
            <a:endParaRPr lang="nl-NL" dirty="0"/>
          </a:p>
          <a:p>
            <a:r>
              <a:rPr lang="nl-NL" dirty="0"/>
              <a:t>Wol brengt nauwelijks iets op</a:t>
            </a:r>
          </a:p>
          <a:p>
            <a:endParaRPr lang="nl-NL" dirty="0"/>
          </a:p>
          <a:p>
            <a:r>
              <a:rPr lang="nl-NL" dirty="0"/>
              <a:t>Semi-commercieel: heideschapen </a:t>
            </a:r>
          </a:p>
        </p:txBody>
      </p:sp>
    </p:spTree>
    <p:extLst>
      <p:ext uri="{BB962C8B-B14F-4D97-AF65-F5344CB8AC3E}">
        <p14:creationId xmlns:p14="http://schemas.microsoft.com/office/powerpoint/2010/main" val="4070537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Dieraantallen schaap</a:t>
            </a:r>
          </a:p>
        </p:txBody>
      </p:sp>
      <p:pic>
        <p:nvPicPr>
          <p:cNvPr id="4" name="Tijdelijke aanduiding voor inhoud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12434" y="2385277"/>
            <a:ext cx="10343459" cy="3553097"/>
          </a:xfrm>
          <a:prstGeom prst="rect">
            <a:avLst/>
          </a:prstGeom>
        </p:spPr>
      </p:pic>
    </p:spTree>
    <p:extLst>
      <p:ext uri="{BB962C8B-B14F-4D97-AF65-F5344CB8AC3E}">
        <p14:creationId xmlns:p14="http://schemas.microsoft.com/office/powerpoint/2010/main" val="41089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rassen</a:t>
            </a:r>
          </a:p>
        </p:txBody>
      </p:sp>
      <p:sp>
        <p:nvSpPr>
          <p:cNvPr id="3" name="Tijdelijke aanduiding voor inhoud 2"/>
          <p:cNvSpPr>
            <a:spLocks noGrp="1"/>
          </p:cNvSpPr>
          <p:nvPr>
            <p:ph idx="1"/>
          </p:nvPr>
        </p:nvSpPr>
        <p:spPr/>
        <p:txBody>
          <a:bodyPr>
            <a:normAutofit fontScale="92500" lnSpcReduction="20000"/>
          </a:bodyPr>
          <a:lstStyle/>
          <a:p>
            <a:r>
              <a:rPr lang="nl-NL" dirty="0"/>
              <a:t>Melkschapen:</a:t>
            </a:r>
          </a:p>
          <a:p>
            <a:pPr lvl="1"/>
            <a:r>
              <a:rPr lang="nl-NL" dirty="0"/>
              <a:t>Fries Melkschaap</a:t>
            </a:r>
          </a:p>
          <a:p>
            <a:pPr lvl="1"/>
            <a:r>
              <a:rPr lang="nl-NL" dirty="0"/>
              <a:t>Zeeuws Melkschaap</a:t>
            </a:r>
          </a:p>
          <a:p>
            <a:pPr lvl="1"/>
            <a:r>
              <a:rPr lang="nl-NL" dirty="0"/>
              <a:t>Belgisch Melkschaap</a:t>
            </a:r>
          </a:p>
          <a:p>
            <a:pPr lvl="1"/>
            <a:endParaRPr lang="nl-NL" dirty="0"/>
          </a:p>
          <a:p>
            <a:r>
              <a:rPr lang="nl-NL" dirty="0"/>
              <a:t>Heideschapen:</a:t>
            </a:r>
          </a:p>
          <a:p>
            <a:pPr lvl="1"/>
            <a:r>
              <a:rPr lang="nl-NL" dirty="0"/>
              <a:t>Drents Heideschaap</a:t>
            </a:r>
          </a:p>
          <a:p>
            <a:pPr lvl="1"/>
            <a:r>
              <a:rPr lang="nl-NL" dirty="0" err="1"/>
              <a:t>Schoonebeeker</a:t>
            </a:r>
            <a:endParaRPr lang="nl-NL" dirty="0"/>
          </a:p>
          <a:p>
            <a:pPr lvl="1"/>
            <a:r>
              <a:rPr lang="nl-NL" dirty="0"/>
              <a:t>Kempisch Heideschaap</a:t>
            </a:r>
          </a:p>
          <a:p>
            <a:pPr lvl="1"/>
            <a:r>
              <a:rPr lang="nl-NL" dirty="0"/>
              <a:t>Veluws Heideschaap</a:t>
            </a:r>
          </a:p>
          <a:p>
            <a:pPr lvl="1"/>
            <a:r>
              <a:rPr lang="nl-NL" dirty="0" err="1"/>
              <a:t>Bentheimer</a:t>
            </a:r>
            <a:r>
              <a:rPr lang="nl-NL" dirty="0"/>
              <a:t> landschaap</a:t>
            </a:r>
          </a:p>
          <a:p>
            <a:pPr lvl="1"/>
            <a:r>
              <a:rPr lang="nl-NL" dirty="0"/>
              <a:t>Mergellandschaap</a:t>
            </a: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3647" y="506512"/>
            <a:ext cx="4750960" cy="2375480"/>
          </a:xfrm>
          <a:prstGeom prst="rect">
            <a:avLst/>
          </a:prstGeom>
        </p:spPr>
      </p:pic>
      <p:pic>
        <p:nvPicPr>
          <p:cNvPr id="5" name="Afbeelding 4"/>
          <p:cNvPicPr>
            <a:picLocks noChangeAspect="1"/>
          </p:cNvPicPr>
          <p:nvPr/>
        </p:nvPicPr>
        <p:blipFill>
          <a:blip r:embed="rId4"/>
          <a:stretch>
            <a:fillRect/>
          </a:stretch>
        </p:blipFill>
        <p:spPr>
          <a:xfrm>
            <a:off x="6853647" y="3477984"/>
            <a:ext cx="4769404" cy="3195501"/>
          </a:xfrm>
          <a:prstGeom prst="rect">
            <a:avLst/>
          </a:prstGeom>
        </p:spPr>
      </p:pic>
    </p:spTree>
    <p:extLst>
      <p:ext uri="{BB962C8B-B14F-4D97-AF65-F5344CB8AC3E}">
        <p14:creationId xmlns:p14="http://schemas.microsoft.com/office/powerpoint/2010/main" val="3810994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rassen</a:t>
            </a:r>
          </a:p>
        </p:txBody>
      </p:sp>
      <p:sp>
        <p:nvSpPr>
          <p:cNvPr id="3" name="Tijdelijke aanduiding voor inhoud 2"/>
          <p:cNvSpPr>
            <a:spLocks noGrp="1"/>
          </p:cNvSpPr>
          <p:nvPr>
            <p:ph idx="1"/>
          </p:nvPr>
        </p:nvSpPr>
        <p:spPr/>
        <p:txBody>
          <a:bodyPr/>
          <a:lstStyle/>
          <a:p>
            <a:r>
              <a:rPr lang="nl-NL" dirty="0"/>
              <a:t>Vlees:</a:t>
            </a:r>
          </a:p>
          <a:p>
            <a:pPr lvl="1"/>
            <a:r>
              <a:rPr lang="nl-NL" dirty="0"/>
              <a:t>Zwartblesschaap</a:t>
            </a:r>
          </a:p>
          <a:p>
            <a:pPr lvl="1"/>
            <a:r>
              <a:rPr lang="nl-NL" dirty="0"/>
              <a:t>Texelaar (blauw en wit)</a:t>
            </a:r>
          </a:p>
          <a:p>
            <a:pPr lvl="1"/>
            <a:r>
              <a:rPr lang="nl-NL" dirty="0" err="1"/>
              <a:t>Swifter</a:t>
            </a:r>
            <a:endParaRPr lang="nl-NL" dirty="0"/>
          </a:p>
          <a:p>
            <a:pPr lvl="1"/>
            <a:r>
              <a:rPr lang="nl-NL" dirty="0"/>
              <a:t>Flevolander</a:t>
            </a:r>
          </a:p>
          <a:p>
            <a:pPr lvl="1"/>
            <a:r>
              <a:rPr lang="nl-NL" dirty="0" err="1"/>
              <a:t>Noordhollander</a:t>
            </a:r>
            <a:endParaRPr lang="nl-NL" dirty="0"/>
          </a:p>
          <a:p>
            <a:pPr lvl="1"/>
            <a:r>
              <a:rPr lang="nl-NL" dirty="0"/>
              <a:t>Nederlandse Bonte Schaap</a:t>
            </a:r>
          </a:p>
          <a:p>
            <a:pPr lvl="1"/>
            <a:r>
              <a:rPr lang="nl-NL" dirty="0" err="1"/>
              <a:t>Charmoise</a:t>
            </a:r>
            <a:r>
              <a:rPr lang="nl-NL" dirty="0"/>
              <a:t> schaap</a:t>
            </a:r>
          </a:p>
          <a:p>
            <a:pPr lvl="1"/>
            <a:endParaRPr lang="nl-NL" dirty="0"/>
          </a:p>
        </p:txBody>
      </p:sp>
      <p:pic>
        <p:nvPicPr>
          <p:cNvPr id="4" name="Afbeelding 3"/>
          <p:cNvPicPr>
            <a:picLocks noChangeAspect="1"/>
          </p:cNvPicPr>
          <p:nvPr/>
        </p:nvPicPr>
        <p:blipFill>
          <a:blip r:embed="rId3"/>
          <a:stretch>
            <a:fillRect/>
          </a:stretch>
        </p:blipFill>
        <p:spPr>
          <a:xfrm>
            <a:off x="6319157" y="179615"/>
            <a:ext cx="4892930" cy="3541258"/>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9157" y="4126474"/>
            <a:ext cx="5001708" cy="2374664"/>
          </a:xfrm>
          <a:prstGeom prst="rect">
            <a:avLst/>
          </a:prstGeom>
        </p:spPr>
      </p:pic>
    </p:spTree>
    <p:extLst>
      <p:ext uri="{BB962C8B-B14F-4D97-AF65-F5344CB8AC3E}">
        <p14:creationId xmlns:p14="http://schemas.microsoft.com/office/powerpoint/2010/main" val="3394700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Rassen uit andere landen</a:t>
            </a:r>
          </a:p>
        </p:txBody>
      </p:sp>
      <p:sp>
        <p:nvSpPr>
          <p:cNvPr id="3" name="Tijdelijke aanduiding voor inhoud 2"/>
          <p:cNvSpPr>
            <a:spLocks noGrp="1"/>
          </p:cNvSpPr>
          <p:nvPr>
            <p:ph idx="1"/>
          </p:nvPr>
        </p:nvSpPr>
        <p:spPr/>
        <p:txBody>
          <a:bodyPr/>
          <a:lstStyle/>
          <a:p>
            <a:r>
              <a:rPr lang="nl-NL" dirty="0"/>
              <a:t>Bijvoorbeeld:</a:t>
            </a:r>
          </a:p>
          <a:p>
            <a:pPr lvl="1"/>
            <a:r>
              <a:rPr lang="nl-NL" dirty="0"/>
              <a:t>Hampshire Down</a:t>
            </a:r>
          </a:p>
          <a:p>
            <a:pPr lvl="1"/>
            <a:r>
              <a:rPr lang="nl-NL" dirty="0" err="1"/>
              <a:t>Ouessant</a:t>
            </a:r>
            <a:endParaRPr lang="nl-NL" dirty="0"/>
          </a:p>
          <a:p>
            <a:pPr lvl="1"/>
            <a:r>
              <a:rPr lang="nl-NL" dirty="0" err="1"/>
              <a:t>Suffolk</a:t>
            </a:r>
            <a:endParaRPr lang="nl-NL" dirty="0"/>
          </a:p>
          <a:p>
            <a:pPr lvl="1"/>
            <a:r>
              <a:rPr lang="nl-NL" dirty="0"/>
              <a:t>Blue de Maine</a:t>
            </a:r>
          </a:p>
          <a:p>
            <a:pPr lvl="1"/>
            <a:r>
              <a:rPr lang="nl-NL" dirty="0" err="1"/>
              <a:t>Merino</a:t>
            </a:r>
            <a:endParaRPr lang="nl-NL" dirty="0"/>
          </a:p>
        </p:txBody>
      </p:sp>
      <p:pic>
        <p:nvPicPr>
          <p:cNvPr id="4" name="Afbeelding 3"/>
          <p:cNvPicPr>
            <a:picLocks noChangeAspect="1"/>
          </p:cNvPicPr>
          <p:nvPr/>
        </p:nvPicPr>
        <p:blipFill>
          <a:blip r:embed="rId3"/>
          <a:stretch>
            <a:fillRect/>
          </a:stretch>
        </p:blipFill>
        <p:spPr>
          <a:xfrm>
            <a:off x="5746438" y="1729949"/>
            <a:ext cx="5662613" cy="2567731"/>
          </a:xfrm>
          <a:prstGeom prst="rect">
            <a:avLst/>
          </a:prstGeom>
        </p:spPr>
      </p:pic>
      <p:pic>
        <p:nvPicPr>
          <p:cNvPr id="5" name="Afbeelding 4"/>
          <p:cNvPicPr>
            <a:picLocks noChangeAspect="1"/>
          </p:cNvPicPr>
          <p:nvPr/>
        </p:nvPicPr>
        <p:blipFill>
          <a:blip r:embed="rId4"/>
          <a:stretch>
            <a:fillRect/>
          </a:stretch>
        </p:blipFill>
        <p:spPr>
          <a:xfrm>
            <a:off x="3628099" y="3277959"/>
            <a:ext cx="4512129" cy="3384097"/>
          </a:xfrm>
          <a:prstGeom prst="rect">
            <a:avLst/>
          </a:prstGeom>
        </p:spPr>
      </p:pic>
      <p:pic>
        <p:nvPicPr>
          <p:cNvPr id="6" name="Afbeelding 5"/>
          <p:cNvPicPr>
            <a:picLocks noChangeAspect="1"/>
          </p:cNvPicPr>
          <p:nvPr/>
        </p:nvPicPr>
        <p:blipFill>
          <a:blip r:embed="rId5"/>
          <a:stretch>
            <a:fillRect/>
          </a:stretch>
        </p:blipFill>
        <p:spPr>
          <a:xfrm>
            <a:off x="9015260" y="3499076"/>
            <a:ext cx="3030927" cy="3162980"/>
          </a:xfrm>
          <a:prstGeom prst="rect">
            <a:avLst/>
          </a:prstGeom>
        </p:spPr>
      </p:pic>
    </p:spTree>
    <p:extLst>
      <p:ext uri="{BB962C8B-B14F-4D97-AF65-F5344CB8AC3E}">
        <p14:creationId xmlns:p14="http://schemas.microsoft.com/office/powerpoint/2010/main" val="1339389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zieke schaap: </a:t>
            </a:r>
            <a:r>
              <a:rPr lang="nl-NL" sz="2000" dirty="0"/>
              <a:t>wat is normaal?</a:t>
            </a:r>
            <a:endParaRPr lang="nl-NL" sz="4400" dirty="0"/>
          </a:p>
        </p:txBody>
      </p:sp>
      <p:graphicFrame>
        <p:nvGraphicFramePr>
          <p:cNvPr id="4" name="Tijdelijke aanduiding voor inhoud 2">
            <a:extLst>
              <a:ext uri="{FF2B5EF4-FFF2-40B4-BE49-F238E27FC236}">
                <a16:creationId xmlns:a16="http://schemas.microsoft.com/office/drawing/2014/main" id="{64A7EB87-0D66-4197-AEA5-E23354163F6E}"/>
              </a:ext>
            </a:extLst>
          </p:cNvPr>
          <p:cNvGraphicFramePr>
            <a:graphicFrameLocks noGrp="1"/>
          </p:cNvGraphicFramePr>
          <p:nvPr>
            <p:ph idx="1"/>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8921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zieke schaap: </a:t>
            </a:r>
            <a:r>
              <a:rPr lang="nl-NL" sz="2000" dirty="0"/>
              <a:t>wat is normaal?</a:t>
            </a:r>
            <a:endParaRPr lang="nl-NL" dirty="0"/>
          </a:p>
        </p:txBody>
      </p:sp>
      <p:graphicFrame>
        <p:nvGraphicFramePr>
          <p:cNvPr id="4" name="Tijdelijke aanduiding voor inhoud 5">
            <a:extLst>
              <a:ext uri="{FF2B5EF4-FFF2-40B4-BE49-F238E27FC236}">
                <a16:creationId xmlns:a16="http://schemas.microsoft.com/office/drawing/2014/main" id="{D7C3767B-0372-443C-97AA-C43A819BDDA4}"/>
              </a:ext>
            </a:extLst>
          </p:cNvPr>
          <p:cNvGraphicFramePr>
            <a:graphicFrameLocks noGrp="1"/>
          </p:cNvGraphicFramePr>
          <p:nvPr>
            <p:ph idx="1"/>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293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Aandoeningen ooien voor lammeren</a:t>
            </a:r>
          </a:p>
        </p:txBody>
      </p:sp>
      <p:sp>
        <p:nvSpPr>
          <p:cNvPr id="3" name="Tijdelijke aanduiding voor inhoud 2"/>
          <p:cNvSpPr>
            <a:spLocks noGrp="1"/>
          </p:cNvSpPr>
          <p:nvPr>
            <p:ph idx="1"/>
          </p:nvPr>
        </p:nvSpPr>
        <p:spPr/>
        <p:txBody>
          <a:bodyPr/>
          <a:lstStyle/>
          <a:p>
            <a:r>
              <a:rPr lang="nl-NL" dirty="0"/>
              <a:t>Slepende melkziekte</a:t>
            </a:r>
          </a:p>
          <a:p>
            <a:r>
              <a:rPr lang="nl-NL" dirty="0"/>
              <a:t>Melkziekte </a:t>
            </a:r>
          </a:p>
        </p:txBody>
      </p:sp>
    </p:spTree>
    <p:extLst>
      <p:ext uri="{BB962C8B-B14F-4D97-AF65-F5344CB8AC3E}">
        <p14:creationId xmlns:p14="http://schemas.microsoft.com/office/powerpoint/2010/main" val="949656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D1D27-63C0-439D-8290-CD93D33B388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2DD3775-70E4-43E6-8748-1314EA384F05}"/>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6B3FA36D-B69A-4A2B-A7C5-28FDBA410083}"/>
              </a:ext>
            </a:extLst>
          </p:cNvPr>
          <p:cNvPicPr>
            <a:picLocks noChangeAspect="1"/>
          </p:cNvPicPr>
          <p:nvPr/>
        </p:nvPicPr>
        <p:blipFill>
          <a:blip r:embed="rId2"/>
          <a:stretch>
            <a:fillRect/>
          </a:stretch>
        </p:blipFill>
        <p:spPr>
          <a:xfrm>
            <a:off x="1078170" y="0"/>
            <a:ext cx="10035660" cy="6858000"/>
          </a:xfrm>
          <a:prstGeom prst="rect">
            <a:avLst/>
          </a:prstGeom>
        </p:spPr>
      </p:pic>
    </p:spTree>
    <p:extLst>
      <p:ext uri="{BB962C8B-B14F-4D97-AF65-F5344CB8AC3E}">
        <p14:creationId xmlns:p14="http://schemas.microsoft.com/office/powerpoint/2010/main" val="14649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Slepende melkziekte</a:t>
            </a:r>
          </a:p>
        </p:txBody>
      </p:sp>
      <p:sp>
        <p:nvSpPr>
          <p:cNvPr id="3" name="Tijdelijke aanduiding voor inhoud 2"/>
          <p:cNvSpPr>
            <a:spLocks noGrp="1"/>
          </p:cNvSpPr>
          <p:nvPr>
            <p:ph idx="1"/>
          </p:nvPr>
        </p:nvSpPr>
        <p:spPr/>
        <p:txBody>
          <a:bodyPr>
            <a:normAutofit/>
          </a:bodyPr>
          <a:lstStyle/>
          <a:p>
            <a:r>
              <a:rPr lang="nl-NL" dirty="0"/>
              <a:t>Acetonemie</a:t>
            </a:r>
          </a:p>
          <a:p>
            <a:r>
              <a:rPr lang="nl-NL" dirty="0"/>
              <a:t>M.n. aan het einde van de dracht</a:t>
            </a:r>
          </a:p>
          <a:p>
            <a:r>
              <a:rPr lang="nl-NL" dirty="0"/>
              <a:t>Drachtig van een meerling</a:t>
            </a:r>
          </a:p>
          <a:p>
            <a:r>
              <a:rPr lang="nl-NL" dirty="0"/>
              <a:t>Te vette conditie</a:t>
            </a:r>
          </a:p>
          <a:p>
            <a:endParaRPr lang="nl-NL" dirty="0"/>
          </a:p>
          <a:p>
            <a:r>
              <a:rPr lang="nl-NL" dirty="0"/>
              <a:t>Verschijnselen: afzonderen, minder eten en herkauwen, traag, wankelen, blind, stuiptrekkingen, streven</a:t>
            </a:r>
          </a:p>
        </p:txBody>
      </p:sp>
    </p:spTree>
    <p:extLst>
      <p:ext uri="{BB962C8B-B14F-4D97-AF65-F5344CB8AC3E}">
        <p14:creationId xmlns:p14="http://schemas.microsoft.com/office/powerpoint/2010/main" val="170574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2514600" y="754084"/>
            <a:ext cx="7135586" cy="5784150"/>
          </a:xfrm>
          <a:prstGeom prst="rect">
            <a:avLst/>
          </a:prstGeom>
        </p:spPr>
      </p:pic>
    </p:spTree>
    <p:extLst>
      <p:ext uri="{BB962C8B-B14F-4D97-AF65-F5344CB8AC3E}">
        <p14:creationId xmlns:p14="http://schemas.microsoft.com/office/powerpoint/2010/main" val="12622181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Melkziekte</a:t>
            </a:r>
          </a:p>
        </p:txBody>
      </p:sp>
      <p:sp>
        <p:nvSpPr>
          <p:cNvPr id="3" name="Tijdelijke aanduiding voor inhoud 2"/>
          <p:cNvSpPr>
            <a:spLocks noGrp="1"/>
          </p:cNvSpPr>
          <p:nvPr>
            <p:ph idx="1"/>
          </p:nvPr>
        </p:nvSpPr>
        <p:spPr/>
        <p:txBody>
          <a:bodyPr/>
          <a:lstStyle/>
          <a:p>
            <a:r>
              <a:rPr lang="nl-NL" dirty="0"/>
              <a:t>Te laag calcium in het bloed</a:t>
            </a:r>
          </a:p>
          <a:p>
            <a:r>
              <a:rPr lang="nl-NL" dirty="0"/>
              <a:t>M.n. bij oudere ooien</a:t>
            </a:r>
          </a:p>
          <a:p>
            <a:endParaRPr lang="nl-NL" dirty="0"/>
          </a:p>
          <a:p>
            <a:r>
              <a:rPr lang="nl-NL" dirty="0"/>
              <a:t>Verschijnselen</a:t>
            </a:r>
          </a:p>
          <a:p>
            <a:pPr lvl="1"/>
            <a:r>
              <a:rPr lang="nl-NL" dirty="0"/>
              <a:t>Enkele weken voor tot enkele weken na </a:t>
            </a:r>
            <a:r>
              <a:rPr lang="nl-NL" dirty="0" err="1"/>
              <a:t>aflammeren</a:t>
            </a:r>
            <a:endParaRPr lang="nl-NL" dirty="0"/>
          </a:p>
          <a:p>
            <a:pPr lvl="1"/>
            <a:r>
              <a:rPr lang="nl-NL" dirty="0"/>
              <a:t>Traag, wankelende gang, spiertrillingen, niet opstaan</a:t>
            </a:r>
          </a:p>
          <a:p>
            <a:pPr lvl="1"/>
            <a:r>
              <a:rPr lang="nl-NL" dirty="0"/>
              <a:t>Minder eten, minder </a:t>
            </a:r>
            <a:r>
              <a:rPr lang="nl-NL" dirty="0" err="1"/>
              <a:t>pensactiviteit</a:t>
            </a:r>
            <a:endParaRPr lang="nl-NL" dirty="0"/>
          </a:p>
        </p:txBody>
      </p:sp>
    </p:spTree>
    <p:extLst>
      <p:ext uri="{BB962C8B-B14F-4D97-AF65-F5344CB8AC3E}">
        <p14:creationId xmlns:p14="http://schemas.microsoft.com/office/powerpoint/2010/main" val="16236000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Aandoeningen ooien na het lammeren</a:t>
            </a:r>
          </a:p>
        </p:txBody>
      </p:sp>
      <p:sp>
        <p:nvSpPr>
          <p:cNvPr id="3" name="Tijdelijke aanduiding voor inhoud 2"/>
          <p:cNvSpPr>
            <a:spLocks noGrp="1"/>
          </p:cNvSpPr>
          <p:nvPr>
            <p:ph idx="1"/>
          </p:nvPr>
        </p:nvSpPr>
        <p:spPr/>
        <p:txBody>
          <a:bodyPr/>
          <a:lstStyle/>
          <a:p>
            <a:r>
              <a:rPr lang="nl-NL" dirty="0"/>
              <a:t>Beschadigingen geboortekanaal</a:t>
            </a:r>
          </a:p>
          <a:p>
            <a:r>
              <a:rPr lang="nl-NL" dirty="0"/>
              <a:t>Uier</a:t>
            </a:r>
          </a:p>
          <a:p>
            <a:r>
              <a:rPr lang="nl-NL" dirty="0"/>
              <a:t>Nageboorte</a:t>
            </a:r>
          </a:p>
          <a:p>
            <a:r>
              <a:rPr lang="nl-NL" dirty="0"/>
              <a:t>Baarmoederontsteking</a:t>
            </a:r>
          </a:p>
          <a:p>
            <a:r>
              <a:rPr lang="nl-NL" dirty="0"/>
              <a:t>Prolaps</a:t>
            </a:r>
          </a:p>
          <a:p>
            <a:r>
              <a:rPr lang="nl-NL" dirty="0"/>
              <a:t>Klauwtjes en ontwormen</a:t>
            </a:r>
          </a:p>
          <a:p>
            <a:endParaRPr lang="nl-NL" dirty="0"/>
          </a:p>
        </p:txBody>
      </p:sp>
      <p:pic>
        <p:nvPicPr>
          <p:cNvPr id="4" name="Picture 2" descr="http://i307.photobucket.com/albums/nn296/axelview/DSC_1765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4164" y="3045357"/>
            <a:ext cx="5201006" cy="346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514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Uierontsteking</a:t>
            </a:r>
          </a:p>
        </p:txBody>
      </p:sp>
      <p:sp>
        <p:nvSpPr>
          <p:cNvPr id="3" name="Tijdelijke aanduiding voor inhoud 2"/>
          <p:cNvSpPr>
            <a:spLocks noGrp="1"/>
          </p:cNvSpPr>
          <p:nvPr>
            <p:ph idx="1"/>
          </p:nvPr>
        </p:nvSpPr>
        <p:spPr/>
        <p:txBody>
          <a:bodyPr/>
          <a:lstStyle/>
          <a:p>
            <a:r>
              <a:rPr lang="nl-NL" dirty="0"/>
              <a:t>Vaak door bacterie</a:t>
            </a:r>
          </a:p>
          <a:p>
            <a:r>
              <a:rPr lang="nl-NL" dirty="0"/>
              <a:t>Verschijnselen</a:t>
            </a:r>
          </a:p>
          <a:p>
            <a:pPr lvl="1"/>
            <a:r>
              <a:rPr lang="nl-NL" dirty="0"/>
              <a:t>(zieke ooi)</a:t>
            </a:r>
          </a:p>
          <a:p>
            <a:pPr lvl="1"/>
            <a:r>
              <a:rPr lang="nl-NL" dirty="0"/>
              <a:t>Hongerige lammeren</a:t>
            </a:r>
          </a:p>
          <a:p>
            <a:pPr lvl="1"/>
            <a:r>
              <a:rPr lang="nl-NL" dirty="0"/>
              <a:t>Verminderde groei lammeren</a:t>
            </a:r>
          </a:p>
          <a:p>
            <a:pPr lvl="1"/>
            <a:endParaRPr lang="nl-NL" dirty="0"/>
          </a:p>
          <a:p>
            <a:r>
              <a:rPr lang="nl-NL" dirty="0"/>
              <a:t>Behandeling van ooi en kunstmelk voor lammeren</a:t>
            </a:r>
          </a:p>
          <a:p>
            <a:pPr lvl="1"/>
            <a:endParaRPr lang="nl-NL" dirty="0"/>
          </a:p>
        </p:txBody>
      </p:sp>
    </p:spTree>
    <p:extLst>
      <p:ext uri="{BB962C8B-B14F-4D97-AF65-F5344CB8AC3E}">
        <p14:creationId xmlns:p14="http://schemas.microsoft.com/office/powerpoint/2010/main" val="2881301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528" y="853213"/>
            <a:ext cx="7144995" cy="1047328"/>
          </a:xfrm>
        </p:spPr>
        <p:txBody>
          <a:bodyPr/>
          <a:lstStyle/>
          <a:p>
            <a:r>
              <a:rPr lang="nl-NL" dirty="0"/>
              <a:t>Zoönose</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47158" y="1882346"/>
            <a:ext cx="3493255" cy="4657674"/>
          </a:xfrm>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6893" y="3550508"/>
            <a:ext cx="3785421" cy="2989512"/>
          </a:xfrm>
          <a:prstGeom prst="rect">
            <a:avLst/>
          </a:prstGeom>
        </p:spPr>
      </p:pic>
      <p:pic>
        <p:nvPicPr>
          <p:cNvPr id="5" name="Afbeelding 4"/>
          <p:cNvPicPr>
            <a:picLocks noChangeAspect="1"/>
          </p:cNvPicPr>
          <p:nvPr/>
        </p:nvPicPr>
        <p:blipFill>
          <a:blip r:embed="rId5"/>
          <a:stretch>
            <a:fillRect/>
          </a:stretch>
        </p:blipFill>
        <p:spPr>
          <a:xfrm>
            <a:off x="6337207" y="436088"/>
            <a:ext cx="4244791" cy="2928906"/>
          </a:xfrm>
          <a:prstGeom prst="rect">
            <a:avLst/>
          </a:prstGeom>
        </p:spPr>
      </p:pic>
    </p:spTree>
    <p:extLst>
      <p:ext uri="{BB962C8B-B14F-4D97-AF65-F5344CB8AC3E}">
        <p14:creationId xmlns:p14="http://schemas.microsoft.com/office/powerpoint/2010/main" val="4050969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960137"/>
            <a:ext cx="6165669" cy="1463040"/>
          </a:xfrm>
        </p:spPr>
        <p:txBody>
          <a:bodyPr/>
          <a:lstStyle/>
          <a:p>
            <a:r>
              <a:rPr lang="nl-NL" dirty="0"/>
              <a:t>Hobbygeiten en -schapen</a:t>
            </a:r>
          </a:p>
        </p:txBody>
      </p:sp>
      <p:sp>
        <p:nvSpPr>
          <p:cNvPr id="3" name="Tijdelijke aanduiding voor tekst 2"/>
          <p:cNvSpPr>
            <a:spLocks noGrp="1"/>
          </p:cNvSpPr>
          <p:nvPr>
            <p:ph type="body" idx="1"/>
          </p:nvPr>
        </p:nvSpPr>
        <p:spPr/>
        <p:txBody>
          <a:bodyPr/>
          <a:lstStyle/>
          <a:p>
            <a:endParaRPr lang="nl-NL"/>
          </a:p>
        </p:txBody>
      </p:sp>
      <p:pic>
        <p:nvPicPr>
          <p:cNvPr id="4" name="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994874">
            <a:off x="332199" y="2172478"/>
            <a:ext cx="11355546" cy="1050389"/>
          </a:xfrm>
          <a:prstGeom prst="rect">
            <a:avLst/>
          </a:prstGeom>
        </p:spPr>
      </p:pic>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3541" y="3457908"/>
            <a:ext cx="4504435" cy="3004458"/>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220" y="222068"/>
            <a:ext cx="3224007" cy="2259875"/>
          </a:xfrm>
          <a:prstGeom prst="rect">
            <a:avLst/>
          </a:prstGeom>
        </p:spPr>
      </p:pic>
    </p:spTree>
    <p:extLst>
      <p:ext uri="{BB962C8B-B14F-4D97-AF65-F5344CB8AC3E}">
        <p14:creationId xmlns:p14="http://schemas.microsoft.com/office/powerpoint/2010/main" val="502475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4619" t="14937" r="6792" b="7453"/>
          <a:stretch/>
        </p:blipFill>
        <p:spPr>
          <a:xfrm>
            <a:off x="666206" y="585216"/>
            <a:ext cx="11085776" cy="5462887"/>
          </a:xfrm>
          <a:prstGeom prst="rect">
            <a:avLst/>
          </a:prstGeom>
        </p:spPr>
      </p:pic>
    </p:spTree>
    <p:extLst>
      <p:ext uri="{BB962C8B-B14F-4D97-AF65-F5344CB8AC3E}">
        <p14:creationId xmlns:p14="http://schemas.microsoft.com/office/powerpoint/2010/main" val="3366130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Fokkerij</a:t>
            </a:r>
          </a:p>
        </p:txBody>
      </p:sp>
      <p:sp>
        <p:nvSpPr>
          <p:cNvPr id="3" name="Tijdelijke aanduiding voor inhoud 2"/>
          <p:cNvSpPr>
            <a:spLocks noGrp="1"/>
          </p:cNvSpPr>
          <p:nvPr>
            <p:ph idx="1"/>
          </p:nvPr>
        </p:nvSpPr>
        <p:spPr/>
        <p:txBody>
          <a:bodyPr/>
          <a:lstStyle/>
          <a:p>
            <a:r>
              <a:rPr lang="nl-NL" dirty="0"/>
              <a:t>Ras en exterieur belangrijker</a:t>
            </a:r>
          </a:p>
          <a:p>
            <a:r>
              <a:rPr lang="nl-NL" dirty="0"/>
              <a:t>Verschillende stamboeken </a:t>
            </a:r>
          </a:p>
          <a:p>
            <a:r>
              <a:rPr lang="nl-NL" dirty="0"/>
              <a:t>Keuringen </a:t>
            </a:r>
          </a:p>
        </p:txBody>
      </p:sp>
    </p:spTree>
    <p:extLst>
      <p:ext uri="{BB962C8B-B14F-4D97-AF65-F5344CB8AC3E}">
        <p14:creationId xmlns:p14="http://schemas.microsoft.com/office/powerpoint/2010/main" val="2935504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Rassen hobbygeiten</a:t>
            </a:r>
          </a:p>
        </p:txBody>
      </p:sp>
      <p:sp>
        <p:nvSpPr>
          <p:cNvPr id="3" name="Tijdelijke aanduiding voor inhoud 2"/>
          <p:cNvSpPr>
            <a:spLocks noGrp="1"/>
          </p:cNvSpPr>
          <p:nvPr>
            <p:ph idx="1"/>
          </p:nvPr>
        </p:nvSpPr>
        <p:spPr/>
        <p:txBody>
          <a:bodyPr/>
          <a:lstStyle/>
          <a:p>
            <a:r>
              <a:rPr lang="nl-NL" dirty="0"/>
              <a:t>West-Afrikaanse dwerggeit</a:t>
            </a:r>
          </a:p>
          <a:p>
            <a:r>
              <a:rPr lang="nl-NL" dirty="0"/>
              <a:t>Nederlandse landgeit</a:t>
            </a:r>
          </a:p>
          <a:p>
            <a:r>
              <a:rPr lang="nl-NL" dirty="0"/>
              <a:t>Angorageit</a:t>
            </a:r>
          </a:p>
          <a:p>
            <a:endParaRPr lang="nl-NL" dirty="0"/>
          </a:p>
        </p:txBody>
      </p:sp>
    </p:spTree>
    <p:extLst>
      <p:ext uri="{BB962C8B-B14F-4D97-AF65-F5344CB8AC3E}">
        <p14:creationId xmlns:p14="http://schemas.microsoft.com/office/powerpoint/2010/main" val="264531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a:t>Oorsprong </a:t>
            </a:r>
            <a:r>
              <a:rPr lang="nl-NL" sz="4400" dirty="0" err="1"/>
              <a:t>geitenhouderij</a:t>
            </a:r>
            <a:endParaRPr lang="nl-NL" sz="4400" dirty="0"/>
          </a:p>
        </p:txBody>
      </p:sp>
      <p:sp>
        <p:nvSpPr>
          <p:cNvPr id="3" name="Tijdelijke aanduiding voor inhoud 2"/>
          <p:cNvSpPr>
            <a:spLocks noGrp="1"/>
          </p:cNvSpPr>
          <p:nvPr>
            <p:ph idx="1"/>
          </p:nvPr>
        </p:nvSpPr>
        <p:spPr/>
        <p:txBody>
          <a:bodyPr/>
          <a:lstStyle/>
          <a:p>
            <a:r>
              <a:rPr lang="nl-NL" dirty="0"/>
              <a:t>Koe onbetaalbaar</a:t>
            </a:r>
          </a:p>
          <a:p>
            <a:pPr lvl="1"/>
            <a:r>
              <a:rPr lang="nl-NL" dirty="0" err="1"/>
              <a:t>Armeluiskoe</a:t>
            </a:r>
            <a:endParaRPr lang="nl-NL" dirty="0"/>
          </a:p>
          <a:p>
            <a:r>
              <a:rPr lang="nl-NL" dirty="0"/>
              <a:t>2</a:t>
            </a:r>
            <a:r>
              <a:rPr lang="nl-NL" baseline="30000" dirty="0"/>
              <a:t>e</a:t>
            </a:r>
            <a:r>
              <a:rPr lang="nl-NL" dirty="0"/>
              <a:t> helft 20</a:t>
            </a:r>
            <a:r>
              <a:rPr lang="nl-NL" baseline="30000" dirty="0"/>
              <a:t>e</a:t>
            </a:r>
            <a:r>
              <a:rPr lang="nl-NL" dirty="0"/>
              <a:t> eeuw: overgang naar de melkkoeien</a:t>
            </a:r>
          </a:p>
          <a:p>
            <a:endParaRPr lang="nl-NL" dirty="0"/>
          </a:p>
          <a:p>
            <a:r>
              <a:rPr lang="nl-NL" dirty="0"/>
              <a:t>Vanaf 1986 groei en professionalisering</a:t>
            </a:r>
          </a:p>
          <a:p>
            <a:endParaRPr lang="nl-NL" dirty="0"/>
          </a:p>
        </p:txBody>
      </p:sp>
    </p:spTree>
    <p:extLst>
      <p:ext uri="{BB962C8B-B14F-4D97-AF65-F5344CB8AC3E}">
        <p14:creationId xmlns:p14="http://schemas.microsoft.com/office/powerpoint/2010/main" val="230324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West-afrikaanse</a:t>
            </a:r>
            <a:r>
              <a:rPr lang="nl-NL" dirty="0"/>
              <a:t> dwerggeit</a:t>
            </a:r>
          </a:p>
        </p:txBody>
      </p:sp>
      <p:sp>
        <p:nvSpPr>
          <p:cNvPr id="3" name="Tijdelijke aanduiding voor inhoud 2"/>
          <p:cNvSpPr>
            <a:spLocks noGrp="1"/>
          </p:cNvSpPr>
          <p:nvPr>
            <p:ph idx="1"/>
          </p:nvPr>
        </p:nvSpPr>
        <p:spPr/>
        <p:txBody>
          <a:bodyPr/>
          <a:lstStyle/>
          <a:p>
            <a:r>
              <a:rPr lang="nl-NL" dirty="0"/>
              <a:t>Vlees</a:t>
            </a:r>
          </a:p>
          <a:p>
            <a:endParaRPr lang="nl-NL" dirty="0"/>
          </a:p>
          <a:p>
            <a:r>
              <a:rPr lang="nl-NL" dirty="0"/>
              <a:t>Kleine geit</a:t>
            </a:r>
          </a:p>
          <a:p>
            <a:r>
              <a:rPr lang="nl-NL" dirty="0"/>
              <a:t>Zwart, bruin, bont</a:t>
            </a:r>
          </a:p>
          <a:p>
            <a:endParaRPr lang="nl-NL" dirty="0"/>
          </a:p>
          <a:p>
            <a:r>
              <a:rPr lang="nl-NL" dirty="0"/>
              <a:t>Hobby, kinderboerderij</a:t>
            </a:r>
          </a:p>
        </p:txBody>
      </p:sp>
      <p:pic>
        <p:nvPicPr>
          <p:cNvPr id="4" name="Afbeelding 3"/>
          <p:cNvPicPr>
            <a:picLocks noChangeAspect="1"/>
          </p:cNvPicPr>
          <p:nvPr/>
        </p:nvPicPr>
        <p:blipFill>
          <a:blip r:embed="rId3"/>
          <a:stretch>
            <a:fillRect/>
          </a:stretch>
        </p:blipFill>
        <p:spPr>
          <a:xfrm>
            <a:off x="6045653" y="2084832"/>
            <a:ext cx="5825218" cy="4397847"/>
          </a:xfrm>
          <a:prstGeom prst="rect">
            <a:avLst/>
          </a:prstGeom>
        </p:spPr>
      </p:pic>
    </p:spTree>
    <p:extLst>
      <p:ext uri="{BB962C8B-B14F-4D97-AF65-F5344CB8AC3E}">
        <p14:creationId xmlns:p14="http://schemas.microsoft.com/office/powerpoint/2010/main" val="756540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Nederlandse landgeit</a:t>
            </a:r>
          </a:p>
        </p:txBody>
      </p:sp>
      <p:sp>
        <p:nvSpPr>
          <p:cNvPr id="3" name="Tijdelijke aanduiding voor inhoud 2"/>
          <p:cNvSpPr>
            <a:spLocks noGrp="1"/>
          </p:cNvSpPr>
          <p:nvPr>
            <p:ph idx="1"/>
          </p:nvPr>
        </p:nvSpPr>
        <p:spPr/>
        <p:txBody>
          <a:bodyPr/>
          <a:lstStyle/>
          <a:p>
            <a:r>
              <a:rPr lang="nl-NL" dirty="0"/>
              <a:t>Langharig ras</a:t>
            </a:r>
          </a:p>
          <a:p>
            <a:endParaRPr lang="nl-NL" dirty="0"/>
          </a:p>
          <a:p>
            <a:r>
              <a:rPr lang="nl-NL" dirty="0"/>
              <a:t>Bokken hebben grote horens, een lange sik en bokkenpruik</a:t>
            </a:r>
          </a:p>
          <a:p>
            <a:endParaRPr lang="nl-NL" dirty="0"/>
          </a:p>
          <a:p>
            <a:r>
              <a:rPr lang="nl-NL" dirty="0"/>
              <a:t>Gehouden als hobbydier</a:t>
            </a:r>
          </a:p>
          <a:p>
            <a:r>
              <a:rPr lang="nl-NL" dirty="0"/>
              <a:t>Ook als graasdier in natuurgebieden</a:t>
            </a:r>
          </a:p>
        </p:txBody>
      </p:sp>
      <p:pic>
        <p:nvPicPr>
          <p:cNvPr id="6" name="Afbeelding 5"/>
          <p:cNvPicPr>
            <a:picLocks noChangeAspect="1"/>
          </p:cNvPicPr>
          <p:nvPr/>
        </p:nvPicPr>
        <p:blipFill>
          <a:blip r:embed="rId3"/>
          <a:stretch>
            <a:fillRect/>
          </a:stretch>
        </p:blipFill>
        <p:spPr>
          <a:xfrm>
            <a:off x="5949478" y="3904414"/>
            <a:ext cx="5954050" cy="2733831"/>
          </a:xfrm>
          <a:prstGeom prst="rect">
            <a:avLst/>
          </a:prstGeom>
        </p:spPr>
      </p:pic>
    </p:spTree>
    <p:extLst>
      <p:ext uri="{BB962C8B-B14F-4D97-AF65-F5344CB8AC3E}">
        <p14:creationId xmlns:p14="http://schemas.microsoft.com/office/powerpoint/2010/main" val="2128382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angorageit</a:t>
            </a:r>
          </a:p>
        </p:txBody>
      </p:sp>
      <p:sp>
        <p:nvSpPr>
          <p:cNvPr id="3" name="Tijdelijke aanduiding voor inhoud 2"/>
          <p:cNvSpPr>
            <a:spLocks noGrp="1"/>
          </p:cNvSpPr>
          <p:nvPr>
            <p:ph idx="1"/>
          </p:nvPr>
        </p:nvSpPr>
        <p:spPr/>
        <p:txBody>
          <a:bodyPr/>
          <a:lstStyle/>
          <a:p>
            <a:r>
              <a:rPr lang="nl-NL" dirty="0"/>
              <a:t>Zeldzaam </a:t>
            </a:r>
          </a:p>
          <a:p>
            <a:r>
              <a:rPr lang="nl-NL" dirty="0"/>
              <a:t>Speciale vacht: lange dunne haren</a:t>
            </a:r>
          </a:p>
          <a:p>
            <a:pPr lvl="1"/>
            <a:r>
              <a:rPr lang="nl-NL" dirty="0"/>
              <a:t>Mohair: zachte wol van hoge kwaliteit</a:t>
            </a:r>
          </a:p>
          <a:p>
            <a:pPr lvl="1"/>
            <a:endParaRPr lang="nl-NL" dirty="0"/>
          </a:p>
          <a:p>
            <a:r>
              <a:rPr lang="nl-NL" dirty="0"/>
              <a:t>Afkomstig uit centraal Azië</a:t>
            </a:r>
          </a:p>
        </p:txBody>
      </p:sp>
      <p:pic>
        <p:nvPicPr>
          <p:cNvPr id="4" name="Afbeelding 3"/>
          <p:cNvPicPr>
            <a:picLocks noChangeAspect="1"/>
          </p:cNvPicPr>
          <p:nvPr/>
        </p:nvPicPr>
        <p:blipFill>
          <a:blip r:embed="rId3"/>
          <a:stretch>
            <a:fillRect/>
          </a:stretch>
        </p:blipFill>
        <p:spPr>
          <a:xfrm>
            <a:off x="6466114" y="2468880"/>
            <a:ext cx="4876800" cy="3657600"/>
          </a:xfrm>
          <a:prstGeom prst="rect">
            <a:avLst/>
          </a:prstGeom>
        </p:spPr>
      </p:pic>
    </p:spTree>
    <p:extLst>
      <p:ext uri="{BB962C8B-B14F-4D97-AF65-F5344CB8AC3E}">
        <p14:creationId xmlns:p14="http://schemas.microsoft.com/office/powerpoint/2010/main" val="29032188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schapenrassen</a:t>
            </a:r>
          </a:p>
        </p:txBody>
      </p:sp>
      <p:sp>
        <p:nvSpPr>
          <p:cNvPr id="3" name="Tijdelijke aanduiding voor inhoud 2"/>
          <p:cNvSpPr>
            <a:spLocks noGrp="1"/>
          </p:cNvSpPr>
          <p:nvPr>
            <p:ph idx="1"/>
          </p:nvPr>
        </p:nvSpPr>
        <p:spPr/>
        <p:txBody>
          <a:bodyPr/>
          <a:lstStyle/>
          <a:p>
            <a:r>
              <a:rPr lang="nl-NL" dirty="0"/>
              <a:t>Benoemd bij commerciële </a:t>
            </a:r>
            <a:r>
              <a:rPr lang="nl-NL" dirty="0" err="1"/>
              <a:t>houderij</a:t>
            </a:r>
            <a:endParaRPr lang="nl-NL" dirty="0"/>
          </a:p>
          <a:p>
            <a:pPr lvl="1"/>
            <a:r>
              <a:rPr lang="nl-NL" dirty="0"/>
              <a:t>Verschillende rassen in Nederland gehouden als hobby</a:t>
            </a:r>
          </a:p>
        </p:txBody>
      </p:sp>
      <p:pic>
        <p:nvPicPr>
          <p:cNvPr id="4" name="Afbeelding 3"/>
          <p:cNvPicPr>
            <a:picLocks noChangeAspect="1"/>
          </p:cNvPicPr>
          <p:nvPr/>
        </p:nvPicPr>
        <p:blipFill>
          <a:blip r:embed="rId3"/>
          <a:stretch>
            <a:fillRect/>
          </a:stretch>
        </p:blipFill>
        <p:spPr>
          <a:xfrm>
            <a:off x="7907762" y="964248"/>
            <a:ext cx="3981444" cy="2241168"/>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178" y="3701594"/>
            <a:ext cx="3248298" cy="2436224"/>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1142" y="3699143"/>
            <a:ext cx="3659442" cy="2438675"/>
          </a:xfrm>
          <a:prstGeom prst="rect">
            <a:avLst/>
          </a:prstGeom>
        </p:spPr>
      </p:pic>
      <p:pic>
        <p:nvPicPr>
          <p:cNvPr id="6" name="Afbeelding 5"/>
          <p:cNvPicPr>
            <a:picLocks noChangeAspect="1"/>
          </p:cNvPicPr>
          <p:nvPr/>
        </p:nvPicPr>
        <p:blipFill>
          <a:blip r:embed="rId6"/>
          <a:stretch>
            <a:fillRect/>
          </a:stretch>
        </p:blipFill>
        <p:spPr>
          <a:xfrm>
            <a:off x="8270250" y="3699143"/>
            <a:ext cx="3664676" cy="2438675"/>
          </a:xfrm>
          <a:prstGeom prst="rect">
            <a:avLst/>
          </a:prstGeom>
        </p:spPr>
      </p:pic>
    </p:spTree>
    <p:extLst>
      <p:ext uri="{BB962C8B-B14F-4D97-AF65-F5344CB8AC3E}">
        <p14:creationId xmlns:p14="http://schemas.microsoft.com/office/powerpoint/2010/main" val="12532335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de praktijk</a:t>
            </a:r>
          </a:p>
        </p:txBody>
      </p:sp>
      <p:sp>
        <p:nvSpPr>
          <p:cNvPr id="3" name="Tijdelijke aanduiding voor tekst 2"/>
          <p:cNvSpPr>
            <a:spLocks noGrp="1"/>
          </p:cNvSpPr>
          <p:nvPr>
            <p:ph type="body" idx="1"/>
          </p:nvPr>
        </p:nvSpPr>
        <p:spPr/>
        <p:txBody>
          <a:bodyPr/>
          <a:lstStyle/>
          <a:p>
            <a:endParaRPr lang="nl-NL"/>
          </a:p>
        </p:txBody>
      </p:sp>
    </p:spTree>
    <p:extLst>
      <p:ext uri="{BB962C8B-B14F-4D97-AF65-F5344CB8AC3E}">
        <p14:creationId xmlns:p14="http://schemas.microsoft.com/office/powerpoint/2010/main" val="2647000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4E54A-869C-4076-9871-4E58F24C5E1B}"/>
              </a:ext>
            </a:extLst>
          </p:cNvPr>
          <p:cNvSpPr>
            <a:spLocks noGrp="1"/>
          </p:cNvSpPr>
          <p:nvPr>
            <p:ph type="title"/>
          </p:nvPr>
        </p:nvSpPr>
        <p:spPr>
          <a:xfrm>
            <a:off x="849683" y="1240076"/>
            <a:ext cx="2727813" cy="4584527"/>
          </a:xfrm>
        </p:spPr>
        <p:txBody>
          <a:bodyPr>
            <a:normAutofit/>
          </a:bodyPr>
          <a:lstStyle/>
          <a:p>
            <a:r>
              <a:rPr lang="nl-NL" sz="2800" dirty="0">
                <a:solidFill>
                  <a:srgbClr val="FFFFFF"/>
                </a:solidFill>
              </a:rPr>
              <a:t>Opdracht</a:t>
            </a:r>
            <a:br>
              <a:rPr lang="nl-NL" sz="2800" dirty="0">
                <a:solidFill>
                  <a:srgbClr val="FFFFFF"/>
                </a:solidFill>
              </a:rPr>
            </a:br>
            <a:br>
              <a:rPr lang="nl-NL" sz="2800">
                <a:solidFill>
                  <a:srgbClr val="FFFFFF"/>
                </a:solidFill>
              </a:rPr>
            </a:br>
            <a:r>
              <a:rPr lang="nl-NL" sz="1400">
                <a:solidFill>
                  <a:srgbClr val="FFFFFF"/>
                </a:solidFill>
              </a:rPr>
              <a:t>www.schapendokter.nl</a:t>
            </a:r>
            <a:endParaRPr lang="nl-NL" sz="2800" dirty="0">
              <a:solidFill>
                <a:srgbClr val="FFFFFF"/>
              </a:solidFill>
            </a:endParaRPr>
          </a:p>
        </p:txBody>
      </p:sp>
      <p:sp>
        <p:nvSpPr>
          <p:cNvPr id="3" name="Tijdelijke aanduiding voor inhoud 2">
            <a:extLst>
              <a:ext uri="{FF2B5EF4-FFF2-40B4-BE49-F238E27FC236}">
                <a16:creationId xmlns:a16="http://schemas.microsoft.com/office/drawing/2014/main" id="{6C11CE11-C60E-49FF-A9D8-8CF80994F044}"/>
              </a:ext>
            </a:extLst>
          </p:cNvPr>
          <p:cNvSpPr>
            <a:spLocks noGrp="1"/>
          </p:cNvSpPr>
          <p:nvPr>
            <p:ph idx="1"/>
          </p:nvPr>
        </p:nvSpPr>
        <p:spPr>
          <a:xfrm>
            <a:off x="4705594" y="1240077"/>
            <a:ext cx="6034827" cy="4916465"/>
          </a:xfrm>
        </p:spPr>
        <p:txBody>
          <a:bodyPr vert="horz" lIns="45720" tIns="45720" rIns="45720" bIns="45720" rtlCol="0" anchor="t">
            <a:normAutofit lnSpcReduction="10000"/>
          </a:bodyPr>
          <a:lstStyle/>
          <a:p>
            <a:pPr marL="0" indent="0">
              <a:lnSpc>
                <a:spcPct val="110000"/>
              </a:lnSpc>
              <a:buNone/>
            </a:pPr>
            <a:r>
              <a:rPr lang="nl-NL" sz="1400" dirty="0"/>
              <a:t>Op de volgende slides vind je plaatjes van middelen die je in je praktijk tegen kunt komen. Zoek op wat het voor middel is en waar het voor gebruikt wordt. Je komt dan meteen de belangrijkste dierziekten bij schapen tegen, namelijk:</a:t>
            </a:r>
          </a:p>
          <a:p>
            <a:pPr>
              <a:lnSpc>
                <a:spcPct val="110000"/>
              </a:lnSpc>
            </a:pPr>
            <a:r>
              <a:rPr lang="nl-NL" sz="1400" dirty="0"/>
              <a:t>- </a:t>
            </a:r>
            <a:r>
              <a:rPr lang="nl-NL" sz="1400" dirty="0" err="1"/>
              <a:t>Nematodirus</a:t>
            </a:r>
            <a:r>
              <a:rPr lang="nl-NL" sz="1400" dirty="0"/>
              <a:t> </a:t>
            </a:r>
            <a:r>
              <a:rPr lang="nl-NL" sz="1400" dirty="0" err="1"/>
              <a:t>battus</a:t>
            </a:r>
            <a:endParaRPr lang="nl-NL" sz="1400" dirty="0"/>
          </a:p>
          <a:p>
            <a:pPr>
              <a:lnSpc>
                <a:spcPct val="110000"/>
              </a:lnSpc>
            </a:pPr>
            <a:r>
              <a:rPr lang="nl-NL" sz="1400" dirty="0"/>
              <a:t>- Zomerlongontsteking</a:t>
            </a:r>
          </a:p>
          <a:p>
            <a:pPr>
              <a:lnSpc>
                <a:spcPct val="110000"/>
              </a:lnSpc>
            </a:pPr>
            <a:r>
              <a:rPr lang="nl-NL" sz="1400" dirty="0"/>
              <a:t>- 't Bloed</a:t>
            </a:r>
          </a:p>
          <a:p>
            <a:pPr>
              <a:lnSpc>
                <a:spcPct val="110000"/>
              </a:lnSpc>
            </a:pPr>
            <a:r>
              <a:rPr lang="nl-NL" sz="1400" dirty="0"/>
              <a:t>- </a:t>
            </a:r>
            <a:r>
              <a:rPr lang="nl-NL" sz="1400" dirty="0" err="1"/>
              <a:t>Ecthyma</a:t>
            </a:r>
            <a:endParaRPr lang="nl-NL" sz="1400" dirty="0"/>
          </a:p>
          <a:p>
            <a:pPr>
              <a:lnSpc>
                <a:spcPct val="110000"/>
              </a:lnSpc>
            </a:pPr>
            <a:r>
              <a:rPr lang="nl-NL" sz="1400" dirty="0"/>
              <a:t>- </a:t>
            </a:r>
            <a:r>
              <a:rPr lang="nl-NL" sz="1400" dirty="0" err="1"/>
              <a:t>Coccidiose</a:t>
            </a:r>
            <a:r>
              <a:rPr lang="nl-NL" sz="1400" dirty="0"/>
              <a:t> </a:t>
            </a:r>
          </a:p>
          <a:p>
            <a:pPr>
              <a:lnSpc>
                <a:spcPct val="110000"/>
              </a:lnSpc>
            </a:pPr>
            <a:r>
              <a:rPr lang="nl-NL" sz="1400" dirty="0"/>
              <a:t>- </a:t>
            </a:r>
            <a:r>
              <a:rPr lang="nl-NL" sz="1400" dirty="0" err="1"/>
              <a:t>Haemonchose</a:t>
            </a:r>
            <a:endParaRPr lang="nl-NL" sz="1400" dirty="0"/>
          </a:p>
          <a:p>
            <a:pPr>
              <a:lnSpc>
                <a:spcPct val="110000"/>
              </a:lnSpc>
            </a:pPr>
            <a:r>
              <a:rPr lang="nl-NL" sz="1400" dirty="0"/>
              <a:t>- uierontsteking </a:t>
            </a:r>
          </a:p>
          <a:p>
            <a:pPr>
              <a:lnSpc>
                <a:spcPct val="110000"/>
              </a:lnSpc>
            </a:pPr>
            <a:r>
              <a:rPr lang="nl-NL" sz="1400" dirty="0"/>
              <a:t>- Zwoeger</a:t>
            </a:r>
          </a:p>
          <a:p>
            <a:pPr>
              <a:lnSpc>
                <a:spcPct val="110000"/>
              </a:lnSpc>
            </a:pPr>
            <a:r>
              <a:rPr lang="nl-NL" sz="1400" dirty="0"/>
              <a:t>- Rotkreupel </a:t>
            </a:r>
          </a:p>
          <a:p>
            <a:pPr>
              <a:lnSpc>
                <a:spcPct val="110000"/>
              </a:lnSpc>
            </a:pPr>
            <a:r>
              <a:rPr lang="nl-NL" sz="1400" dirty="0"/>
              <a:t>- Slepende melkziekte</a:t>
            </a:r>
          </a:p>
          <a:p>
            <a:pPr>
              <a:lnSpc>
                <a:spcPct val="110000"/>
              </a:lnSpc>
            </a:pPr>
            <a:r>
              <a:rPr lang="nl-NL" sz="1400" dirty="0"/>
              <a:t>- Q- koorts</a:t>
            </a:r>
          </a:p>
        </p:txBody>
      </p:sp>
    </p:spTree>
    <p:extLst>
      <p:ext uri="{BB962C8B-B14F-4D97-AF65-F5344CB8AC3E}">
        <p14:creationId xmlns:p14="http://schemas.microsoft.com/office/powerpoint/2010/main" val="23936411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F04A8-C5A6-423A-9604-946BB0446580}"/>
              </a:ext>
            </a:extLst>
          </p:cNvPr>
          <p:cNvSpPr>
            <a:spLocks noGrp="1"/>
          </p:cNvSpPr>
          <p:nvPr>
            <p:ph type="title"/>
          </p:nvPr>
        </p:nvSpPr>
        <p:spPr/>
        <p:txBody>
          <a:bodyPr/>
          <a:lstStyle/>
          <a:p>
            <a:endParaRPr lang="nl-NL"/>
          </a:p>
        </p:txBody>
      </p:sp>
      <p:pic>
        <p:nvPicPr>
          <p:cNvPr id="4" name="Afbeelding 4" descr="Afbeelding met items, zitten, verschillend, tafel&#10;&#10;Beschrijving is gegenereerd met zeer hoge betrouwbaarheid">
            <a:extLst>
              <a:ext uri="{FF2B5EF4-FFF2-40B4-BE49-F238E27FC236}">
                <a16:creationId xmlns:a16="http://schemas.microsoft.com/office/drawing/2014/main" id="{85F5F3FD-B51C-4F45-B6DD-2D1C42E3659F}"/>
              </a:ext>
            </a:extLst>
          </p:cNvPr>
          <p:cNvPicPr>
            <a:picLocks noGrp="1" noChangeAspect="1"/>
          </p:cNvPicPr>
          <p:nvPr>
            <p:ph idx="1"/>
          </p:nvPr>
        </p:nvPicPr>
        <p:blipFill>
          <a:blip r:embed="rId2"/>
          <a:stretch>
            <a:fillRect/>
          </a:stretch>
        </p:blipFill>
        <p:spPr>
          <a:xfrm>
            <a:off x="6173088" y="232092"/>
            <a:ext cx="5759450" cy="3470275"/>
          </a:xfrm>
        </p:spPr>
      </p:pic>
      <p:pic>
        <p:nvPicPr>
          <p:cNvPr id="6" name="Afbeelding 6" descr="Afbeelding met fles, binnen, tafel, computer&#10;&#10;Beschrijving is gegenereerd met zeer hoge betrouwbaarheid">
            <a:extLst>
              <a:ext uri="{FF2B5EF4-FFF2-40B4-BE49-F238E27FC236}">
                <a16:creationId xmlns:a16="http://schemas.microsoft.com/office/drawing/2014/main" id="{7CCC1AA6-176F-4396-805E-327812CEE770}"/>
              </a:ext>
            </a:extLst>
          </p:cNvPr>
          <p:cNvPicPr>
            <a:picLocks noChangeAspect="1"/>
          </p:cNvPicPr>
          <p:nvPr/>
        </p:nvPicPr>
        <p:blipFill>
          <a:blip r:embed="rId3"/>
          <a:stretch>
            <a:fillRect/>
          </a:stretch>
        </p:blipFill>
        <p:spPr>
          <a:xfrm>
            <a:off x="8051800" y="3713843"/>
            <a:ext cx="4241800" cy="2935514"/>
          </a:xfrm>
          <a:prstGeom prst="rect">
            <a:avLst/>
          </a:prstGeom>
        </p:spPr>
      </p:pic>
      <p:pic>
        <p:nvPicPr>
          <p:cNvPr id="8" name="Afbeelding 8" descr="Afbeelding met fles, binnen, zitten, koelkast&#10;&#10;Beschrijving is gegenereerd met zeer hoge betrouwbaarheid">
            <a:extLst>
              <a:ext uri="{FF2B5EF4-FFF2-40B4-BE49-F238E27FC236}">
                <a16:creationId xmlns:a16="http://schemas.microsoft.com/office/drawing/2014/main" id="{C9827D0C-8704-4B5E-9CF7-026205397A40}"/>
              </a:ext>
            </a:extLst>
          </p:cNvPr>
          <p:cNvPicPr>
            <a:picLocks noChangeAspect="1"/>
          </p:cNvPicPr>
          <p:nvPr/>
        </p:nvPicPr>
        <p:blipFill>
          <a:blip r:embed="rId4"/>
          <a:stretch>
            <a:fillRect/>
          </a:stretch>
        </p:blipFill>
        <p:spPr>
          <a:xfrm>
            <a:off x="190500" y="3565088"/>
            <a:ext cx="4229100" cy="2953624"/>
          </a:xfrm>
          <a:prstGeom prst="rect">
            <a:avLst/>
          </a:prstGeom>
        </p:spPr>
      </p:pic>
      <p:pic>
        <p:nvPicPr>
          <p:cNvPr id="10" name="Afbeelding 10">
            <a:extLst>
              <a:ext uri="{FF2B5EF4-FFF2-40B4-BE49-F238E27FC236}">
                <a16:creationId xmlns:a16="http://schemas.microsoft.com/office/drawing/2014/main" id="{1F73AC76-010F-4AB0-86AA-DE08A0D0EED3}"/>
              </a:ext>
            </a:extLst>
          </p:cNvPr>
          <p:cNvPicPr>
            <a:picLocks noChangeAspect="1"/>
          </p:cNvPicPr>
          <p:nvPr/>
        </p:nvPicPr>
        <p:blipFill>
          <a:blip r:embed="rId5"/>
          <a:stretch>
            <a:fillRect/>
          </a:stretch>
        </p:blipFill>
        <p:spPr>
          <a:xfrm>
            <a:off x="190500" y="157294"/>
            <a:ext cx="4648200" cy="3343013"/>
          </a:xfrm>
          <a:prstGeom prst="rect">
            <a:avLst/>
          </a:prstGeom>
        </p:spPr>
      </p:pic>
      <p:pic>
        <p:nvPicPr>
          <p:cNvPr id="12" name="Afbeelding 12" descr="Afbeelding met fles, binnen, tafel, zitten&#10;&#10;Beschrijving is gegenereerd met zeer hoge betrouwbaarheid">
            <a:extLst>
              <a:ext uri="{FF2B5EF4-FFF2-40B4-BE49-F238E27FC236}">
                <a16:creationId xmlns:a16="http://schemas.microsoft.com/office/drawing/2014/main" id="{26067E7C-B633-4CF4-9B85-E9E824164BAC}"/>
              </a:ext>
            </a:extLst>
          </p:cNvPr>
          <p:cNvPicPr>
            <a:picLocks noChangeAspect="1"/>
          </p:cNvPicPr>
          <p:nvPr/>
        </p:nvPicPr>
        <p:blipFill>
          <a:blip r:embed="rId6"/>
          <a:stretch>
            <a:fillRect/>
          </a:stretch>
        </p:blipFill>
        <p:spPr>
          <a:xfrm>
            <a:off x="3911600" y="3898900"/>
            <a:ext cx="4356100" cy="2286000"/>
          </a:xfrm>
          <a:prstGeom prst="rect">
            <a:avLst/>
          </a:prstGeom>
        </p:spPr>
      </p:pic>
    </p:spTree>
    <p:extLst>
      <p:ext uri="{BB962C8B-B14F-4D97-AF65-F5344CB8AC3E}">
        <p14:creationId xmlns:p14="http://schemas.microsoft.com/office/powerpoint/2010/main" val="31403414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B2952-4FEA-49AB-987D-845DC18BF68C}"/>
              </a:ext>
            </a:extLst>
          </p:cNvPr>
          <p:cNvSpPr>
            <a:spLocks noGrp="1"/>
          </p:cNvSpPr>
          <p:nvPr>
            <p:ph type="title"/>
          </p:nvPr>
        </p:nvSpPr>
        <p:spPr/>
        <p:txBody>
          <a:bodyPr/>
          <a:lstStyle/>
          <a:p>
            <a:endParaRPr lang="nl-NL" dirty="0"/>
          </a:p>
        </p:txBody>
      </p:sp>
      <p:pic>
        <p:nvPicPr>
          <p:cNvPr id="4" name="Afbeelding 4" descr="Afbeelding met voedsel&#10;&#10;Beschrijving is gegenereerd met zeer hoge betrouwbaarheid">
            <a:extLst>
              <a:ext uri="{FF2B5EF4-FFF2-40B4-BE49-F238E27FC236}">
                <a16:creationId xmlns:a16="http://schemas.microsoft.com/office/drawing/2014/main" id="{C991349D-F632-42C5-9E04-DBE6F94E9E7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322"/>
          <a:stretch/>
        </p:blipFill>
        <p:spPr>
          <a:xfrm>
            <a:off x="286638" y="879792"/>
            <a:ext cx="2434710" cy="3965588"/>
          </a:xfrm>
        </p:spPr>
      </p:pic>
      <p:pic>
        <p:nvPicPr>
          <p:cNvPr id="6" name="Afbeelding 6" descr="Afbeelding met fles, toiletbenodigdheden, binnen, tafel&#10;&#10;Beschrijving is gegenereerd met zeer hoge betrouwbaarheid">
            <a:extLst>
              <a:ext uri="{FF2B5EF4-FFF2-40B4-BE49-F238E27FC236}">
                <a16:creationId xmlns:a16="http://schemas.microsoft.com/office/drawing/2014/main" id="{30A2E31A-C833-4C9F-9D3F-855722745C6D}"/>
              </a:ext>
            </a:extLst>
          </p:cNvPr>
          <p:cNvPicPr>
            <a:picLocks noChangeAspect="1"/>
          </p:cNvPicPr>
          <p:nvPr/>
        </p:nvPicPr>
        <p:blipFill>
          <a:blip r:embed="rId3"/>
          <a:stretch>
            <a:fillRect/>
          </a:stretch>
        </p:blipFill>
        <p:spPr>
          <a:xfrm>
            <a:off x="5549900" y="2891609"/>
            <a:ext cx="6527800" cy="3398883"/>
          </a:xfrm>
          <a:prstGeom prst="rect">
            <a:avLst/>
          </a:prstGeom>
        </p:spPr>
      </p:pic>
      <p:pic>
        <p:nvPicPr>
          <p:cNvPr id="8" name="Afbeelding 8" descr="Afbeelding met toiletbenodigdheden, lotion&#10;&#10;Beschrijving is gegenereerd met zeer hoge betrouwbaarheid">
            <a:extLst>
              <a:ext uri="{FF2B5EF4-FFF2-40B4-BE49-F238E27FC236}">
                <a16:creationId xmlns:a16="http://schemas.microsoft.com/office/drawing/2014/main" id="{1E98121D-CA17-4E38-9CB9-DF06FFC9D351}"/>
              </a:ext>
            </a:extLst>
          </p:cNvPr>
          <p:cNvPicPr>
            <a:picLocks noChangeAspect="1"/>
          </p:cNvPicPr>
          <p:nvPr/>
        </p:nvPicPr>
        <p:blipFill>
          <a:blip r:embed="rId4"/>
          <a:stretch>
            <a:fillRect/>
          </a:stretch>
        </p:blipFill>
        <p:spPr>
          <a:xfrm>
            <a:off x="2784475" y="1347788"/>
            <a:ext cx="2533650" cy="3502025"/>
          </a:xfrm>
          <a:prstGeom prst="rect">
            <a:avLst/>
          </a:prstGeom>
        </p:spPr>
      </p:pic>
    </p:spTree>
    <p:extLst>
      <p:ext uri="{BB962C8B-B14F-4D97-AF65-F5344CB8AC3E}">
        <p14:creationId xmlns:p14="http://schemas.microsoft.com/office/powerpoint/2010/main" val="42014986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C1468-F27B-4DD7-8AB7-09FC28481796}"/>
              </a:ext>
            </a:extLst>
          </p:cNvPr>
          <p:cNvSpPr>
            <a:spLocks noGrp="1"/>
          </p:cNvSpPr>
          <p:nvPr>
            <p:ph type="title"/>
          </p:nvPr>
        </p:nvSpPr>
        <p:spPr/>
        <p:txBody>
          <a:bodyPr/>
          <a:lstStyle/>
          <a:p>
            <a:r>
              <a:rPr lang="nl-NL" dirty="0"/>
              <a:t>Taak van de paraveterinair</a:t>
            </a:r>
          </a:p>
        </p:txBody>
      </p:sp>
      <p:sp>
        <p:nvSpPr>
          <p:cNvPr id="3" name="Tijdelijke aanduiding voor inhoud 2">
            <a:extLst>
              <a:ext uri="{FF2B5EF4-FFF2-40B4-BE49-F238E27FC236}">
                <a16:creationId xmlns:a16="http://schemas.microsoft.com/office/drawing/2014/main" id="{6813FFB7-6C1F-4916-BBF2-BC4FD0A3EA97}"/>
              </a:ext>
            </a:extLst>
          </p:cNvPr>
          <p:cNvSpPr>
            <a:spLocks noGrp="1"/>
          </p:cNvSpPr>
          <p:nvPr>
            <p:ph idx="1"/>
          </p:nvPr>
        </p:nvSpPr>
        <p:spPr/>
        <p:txBody>
          <a:bodyPr vert="horz" lIns="45720" tIns="45720" rIns="45720" bIns="45720" rtlCol="0" anchor="t">
            <a:normAutofit/>
          </a:bodyPr>
          <a:lstStyle/>
          <a:p>
            <a:r>
              <a:rPr lang="nl-NL" dirty="0"/>
              <a:t>De paraveterinair zal regelmatig wormonderzoek doen op schapenmest.</a:t>
            </a:r>
          </a:p>
          <a:p>
            <a:r>
              <a:rPr lang="nl-NL" dirty="0"/>
              <a:t>Zoek op:</a:t>
            </a:r>
          </a:p>
          <a:p>
            <a:pPr marL="264795" lvl="1"/>
            <a:r>
              <a:rPr lang="nl-NL" dirty="0"/>
              <a:t>Welke wormen er voor komen bij schapen</a:t>
            </a:r>
          </a:p>
          <a:p>
            <a:pPr marL="264795" lvl="1"/>
            <a:r>
              <a:rPr lang="nl-NL" dirty="0"/>
              <a:t>Hoe je het mestonderzoek doet</a:t>
            </a:r>
          </a:p>
          <a:p>
            <a:pPr marL="127635" lvl="1" indent="0">
              <a:buNone/>
            </a:pPr>
            <a:r>
              <a:rPr lang="nl-NL" dirty="0"/>
              <a:t>Vraag op je volgende stage of je dit een keer mag doen!</a:t>
            </a:r>
          </a:p>
        </p:txBody>
      </p:sp>
    </p:spTree>
    <p:extLst>
      <p:ext uri="{BB962C8B-B14F-4D97-AF65-F5344CB8AC3E}">
        <p14:creationId xmlns:p14="http://schemas.microsoft.com/office/powerpoint/2010/main" val="2676617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29900" y="585216"/>
            <a:ext cx="6508527" cy="6082737"/>
          </a:xfrm>
        </p:spPr>
      </p:pic>
    </p:spTree>
    <p:extLst>
      <p:ext uri="{BB962C8B-B14F-4D97-AF65-F5344CB8AC3E}">
        <p14:creationId xmlns:p14="http://schemas.microsoft.com/office/powerpoint/2010/main" val="16728143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3" ma:contentTypeDescription="Een nieuw document maken." ma:contentTypeScope="" ma:versionID="e7f814b423cca4c553f7f6f5112215d8">
  <xsd:schema xmlns:xsd="http://www.w3.org/2001/XMLSchema" xmlns:xs="http://www.w3.org/2001/XMLSchema" xmlns:p="http://schemas.microsoft.com/office/2006/metadata/properties" xmlns:ns2="2cb1c85b-b197-48cd-8bb1-fe9e9ee0096b" xmlns:ns3="5ad07612-1080-49cf-8fb2-28e7c3022d9a" targetNamespace="http://schemas.microsoft.com/office/2006/metadata/properties" ma:root="true" ma:fieldsID="0369495d5fbc7e33c21a4bf26649c039" ns2:_="" ns3:_="">
    <xsd:import namespace="2cb1c85b-b197-48cd-8bb1-fe9e9ee0096b"/>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27F4C8-B10D-41C2-82D2-C0EC5082ED8E}">
  <ds:schemaRefs>
    <ds:schemaRef ds:uri="http://schemas.microsoft.com/sharepoint/v3/contenttype/forms"/>
  </ds:schemaRefs>
</ds:datastoreItem>
</file>

<file path=customXml/itemProps2.xml><?xml version="1.0" encoding="utf-8"?>
<ds:datastoreItem xmlns:ds="http://schemas.openxmlformats.org/officeDocument/2006/customXml" ds:itemID="{1ECF6178-0495-4A74-9E97-9F13EAC200E5}">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2cb1c85b-b197-48cd-8bb1-fe9e9ee0096b"/>
    <ds:schemaRef ds:uri="http://purl.org/dc/dcmitype/"/>
    <ds:schemaRef ds:uri="5ad07612-1080-49cf-8fb2-28e7c3022d9a"/>
    <ds:schemaRef ds:uri="http://www.w3.org/XML/1998/namespace"/>
  </ds:schemaRefs>
</ds:datastoreItem>
</file>

<file path=customXml/itemProps3.xml><?xml version="1.0" encoding="utf-8"?>
<ds:datastoreItem xmlns:ds="http://schemas.openxmlformats.org/officeDocument/2006/customXml" ds:itemID="{D4C17BC6-7C1E-4B29-A901-1592C4006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b1c85b-b197-48cd-8bb1-fe9e9ee0096b"/>
    <ds:schemaRef ds:uri="5ad07612-1080-49cf-8fb2-28e7c3022d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1297</TotalTime>
  <Words>4613</Words>
  <Application>Microsoft Office PowerPoint</Application>
  <PresentationFormat>Breedbeeld</PresentationFormat>
  <Paragraphs>675</Paragraphs>
  <Slides>88</Slides>
  <Notes>55</Notes>
  <HiddenSlides>1</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88</vt:i4>
      </vt:variant>
    </vt:vector>
  </HeadingPairs>
  <TitlesOfParts>
    <vt:vector size="93" baseType="lpstr">
      <vt:lpstr>Arial</vt:lpstr>
      <vt:lpstr>Calibri</vt:lpstr>
      <vt:lpstr>Century Gothic</vt:lpstr>
      <vt:lpstr>Wingdings 3</vt:lpstr>
      <vt:lpstr>Ion</vt:lpstr>
      <vt:lpstr>De Kleine Herkauwer</vt:lpstr>
      <vt:lpstr>PowerPoint-presentatie</vt:lpstr>
      <vt:lpstr>Ervaring met geiten?</vt:lpstr>
      <vt:lpstr>Quiz maken</vt:lpstr>
      <vt:lpstr>Onderwerpen</vt:lpstr>
      <vt:lpstr>Statistieken</vt:lpstr>
      <vt:lpstr>PowerPoint-presentatie</vt:lpstr>
      <vt:lpstr>Oorsprong geitenhouderij</vt:lpstr>
      <vt:lpstr>PowerPoint-presentatie</vt:lpstr>
      <vt:lpstr>Sector in nl (2015)</vt:lpstr>
      <vt:lpstr>sector</vt:lpstr>
      <vt:lpstr>Verwerking en Afzet</vt:lpstr>
      <vt:lpstr>mekkerhof</vt:lpstr>
      <vt:lpstr>De geit</vt:lpstr>
      <vt:lpstr>De geit (2)</vt:lpstr>
      <vt:lpstr>Rassen</vt:lpstr>
      <vt:lpstr>Toggenburger</vt:lpstr>
      <vt:lpstr>Nederlandse bonte geit</vt:lpstr>
      <vt:lpstr>Anglo-nubische geit</vt:lpstr>
      <vt:lpstr>Het leven van een melkgeit</vt:lpstr>
      <vt:lpstr>Huisvesting</vt:lpstr>
      <vt:lpstr>Huisvesting bokken</vt:lpstr>
      <vt:lpstr>Huisvesting lammeren</vt:lpstr>
      <vt:lpstr>Melkstal</vt:lpstr>
      <vt:lpstr>productie</vt:lpstr>
      <vt:lpstr>Rantsoen</vt:lpstr>
      <vt:lpstr>Verzorging</vt:lpstr>
      <vt:lpstr>voortplanting</vt:lpstr>
      <vt:lpstr>Voortplanting (2)</vt:lpstr>
      <vt:lpstr>Voortplanting (4)</vt:lpstr>
      <vt:lpstr>Voortplanting (3)</vt:lpstr>
      <vt:lpstr>PowerPoint-presentatie</vt:lpstr>
      <vt:lpstr>Bokjes</vt:lpstr>
      <vt:lpstr>Voeding/ opfok lammeren</vt:lpstr>
      <vt:lpstr>PowerPoint-presentatie</vt:lpstr>
      <vt:lpstr>Noodzaak van biest</vt:lpstr>
      <vt:lpstr>PowerPoint-presentatie</vt:lpstr>
      <vt:lpstr>Huisvesting</vt:lpstr>
      <vt:lpstr>Aflammeren </vt:lpstr>
      <vt:lpstr>DE ZIEKE GEIt: wat is normaal?</vt:lpstr>
      <vt:lpstr>De zieke geit: wat is normaal?</vt:lpstr>
      <vt:lpstr>PowerPoint-presentatie</vt:lpstr>
      <vt:lpstr>Aandoeningen geiten na het lammeren</vt:lpstr>
      <vt:lpstr>Uierontsteking</vt:lpstr>
      <vt:lpstr>PowerPoint-presentatie</vt:lpstr>
      <vt:lpstr>Aan de nageboorte staan</vt:lpstr>
      <vt:lpstr>Baarmoederontsteking</vt:lpstr>
      <vt:lpstr>Schede prolaps</vt:lpstr>
      <vt:lpstr>PowerPoint-presentatie</vt:lpstr>
      <vt:lpstr>PowerPoint-presentatie</vt:lpstr>
      <vt:lpstr>Rectumprolaps</vt:lpstr>
      <vt:lpstr>Baarmoederprolaps</vt:lpstr>
      <vt:lpstr>PowerPoint-presentatie</vt:lpstr>
      <vt:lpstr>Zoönose</vt:lpstr>
      <vt:lpstr>Overige Dierziekten melkgeiten</vt:lpstr>
      <vt:lpstr>Para TBC</vt:lpstr>
      <vt:lpstr>PowerPoint-presentatie</vt:lpstr>
      <vt:lpstr>schijndracht</vt:lpstr>
      <vt:lpstr>Programma’s GD</vt:lpstr>
      <vt:lpstr>PowerPoint-presentatie</vt:lpstr>
      <vt:lpstr>Commerciële schapenhouderij</vt:lpstr>
      <vt:lpstr>Commerciële schapenhouderij</vt:lpstr>
      <vt:lpstr>Dieraantallen schaap</vt:lpstr>
      <vt:lpstr>rassen</vt:lpstr>
      <vt:lpstr>rassen</vt:lpstr>
      <vt:lpstr>Rassen uit andere landen</vt:lpstr>
      <vt:lpstr>Het zieke schaap: wat is normaal?</vt:lpstr>
      <vt:lpstr>Het zieke schaap: wat is normaal?</vt:lpstr>
      <vt:lpstr>Aandoeningen ooien voor lammeren</vt:lpstr>
      <vt:lpstr>Slepende melkziekte</vt:lpstr>
      <vt:lpstr>PowerPoint-presentatie</vt:lpstr>
      <vt:lpstr>Melkziekte</vt:lpstr>
      <vt:lpstr>Aandoeningen ooien na het lammeren</vt:lpstr>
      <vt:lpstr>Uierontsteking</vt:lpstr>
      <vt:lpstr>Zoönose</vt:lpstr>
      <vt:lpstr>Hobbygeiten en -schapen</vt:lpstr>
      <vt:lpstr>PowerPoint-presentatie</vt:lpstr>
      <vt:lpstr>Fokkerij</vt:lpstr>
      <vt:lpstr>Rassen hobbygeiten</vt:lpstr>
      <vt:lpstr>West-afrikaanse dwerggeit</vt:lpstr>
      <vt:lpstr>Nederlandse landgeit</vt:lpstr>
      <vt:lpstr>angorageit</vt:lpstr>
      <vt:lpstr>schapenrassen</vt:lpstr>
      <vt:lpstr>In de praktijk</vt:lpstr>
      <vt:lpstr>Opdracht  www.schapendokter.nl</vt:lpstr>
      <vt:lpstr>PowerPoint-presentatie</vt:lpstr>
      <vt:lpstr>PowerPoint-presentatie</vt:lpstr>
      <vt:lpstr>Taak van de paraveterinair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Geitenhouderij</dc:title>
  <dc:creator>Nienke van Dijk</dc:creator>
  <cp:lastModifiedBy>Angelique Withaar</cp:lastModifiedBy>
  <cp:revision>30</cp:revision>
  <dcterms:created xsi:type="dcterms:W3CDTF">2021-02-03T10:41:58Z</dcterms:created>
  <dcterms:modified xsi:type="dcterms:W3CDTF">2023-02-14T13:09:49Z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